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59" r:id="rId13"/>
    <p:sldId id="266" r:id="rId14"/>
    <p:sldId id="267" r:id="rId15"/>
    <p:sldId id="269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FFFFFF"/>
    <a:srgbClr val="2ACBDC"/>
    <a:srgbClr val="4D219B"/>
    <a:srgbClr val="FF00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02BD9-DFC8-484B-8B93-F749506B0011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C6E3-B55A-4C5D-ABC4-5DF8D3829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6181-BC6F-430D-BD18-654B792C45D9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20F3-447C-437E-834F-DFB14264E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2EA7-5CA6-4B96-8F03-E1BEBF177453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FAF0-BE33-47FE-A257-93F9679BF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59D3-CB77-4BB8-ACBB-0F245AF43972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71DF-B07D-4A51-B35E-4107EF62A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4A10-82F2-4A7B-B952-7D855D930263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567F-6898-40BC-B875-73EC7B466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FF98-5CBA-4E26-876C-A39B11B31B67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A2F2-14D8-425D-A60B-E51A83A44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936F-B657-4791-B193-3576A0AE6E9E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1DD6-9A3C-4A63-8C92-9A34663CB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E112-5605-490D-AFBF-B12A4743CBA8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B906-EC71-4B6F-8E37-885121E0D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EFA6-42C4-44ED-9FCD-E98089D98AC1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955B-E37C-4ED2-A7DA-4C26D8376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E214-FC5A-4779-B861-2BDE404431E4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9133-8A76-4A80-AEE9-BA8A80B2B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6A9E-81A3-411A-B711-E2A3C595A969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C00B6-2984-4A18-8F60-B03550EA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A258-1166-42C7-84C4-166072C9B584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20C7-4762-487B-A7E6-21C4AECDD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547EDA-ADEC-4FC9-9B6D-A4E87FD16D09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90E032-450A-422A-A6DF-F9B839DC9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ransition advTm="10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Trebuchet MS" pitchFamily="34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BCB2AD"/>
        </a:buClr>
        <a:buSzPct val="110000"/>
        <a:buFont typeface="Wingdings 2" pitchFamily="18" charset="2"/>
        <a:buChar char=""/>
        <a:defRPr sz="24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6D5F58"/>
        </a:buClr>
        <a:buSzPct val="110000"/>
        <a:buFont typeface="Wingdings 2" pitchFamily="18" charset="2"/>
        <a:buChar char=""/>
        <a:defRPr sz="2200" kern="1200">
          <a:solidFill>
            <a:srgbClr val="FFFFFF"/>
          </a:solidFill>
          <a:latin typeface="+mn-lt"/>
          <a:ea typeface="+mn-ea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BCB2AD"/>
        </a:buClr>
        <a:buSzPct val="110000"/>
        <a:buFont typeface="Wingdings 2" pitchFamily="18" charset="2"/>
        <a:buChar char="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6D5F58"/>
        </a:buClr>
        <a:buSzPct val="110000"/>
        <a:buFont typeface="Wingdings 2" pitchFamily="18" charset="2"/>
        <a:buChar char="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BCB2AD"/>
        </a:buClr>
        <a:buSzPct val="110000"/>
        <a:buFont typeface="Wingdings 2" pitchFamily="18" charset="2"/>
        <a:buChar char="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Fractions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Addition and Subtraction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4648200"/>
            <a:ext cx="40259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A tutorial by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Mr. Michael </a:t>
            </a:r>
            <a:r>
              <a:rPr lang="en-US" b="1" dirty="0" err="1">
                <a:solidFill>
                  <a:srgbClr val="0000FF"/>
                </a:solidFill>
              </a:rPr>
              <a:t>Braverman</a:t>
            </a:r>
            <a:endParaRPr lang="en-US" b="1" dirty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Trenton Public Schools</a:t>
            </a:r>
            <a:endParaRPr lang="en-US" b="1" dirty="0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0350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8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3554" name="Line 3"/>
          <p:cNvSpPr>
            <a:spLocks noChangeShapeType="1"/>
          </p:cNvSpPr>
          <p:nvPr/>
        </p:nvSpPr>
        <p:spPr bwMode="auto">
          <a:xfrm>
            <a:off x="13017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232150" y="8255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3232150" y="10287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2034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9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24701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2032000" y="16256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2203450" y="14478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1" name="Group 10"/>
          <p:cNvGrpSpPr>
            <a:grpSpLocks/>
          </p:cNvGrpSpPr>
          <p:nvPr/>
        </p:nvGrpSpPr>
        <p:grpSpPr bwMode="auto">
          <a:xfrm>
            <a:off x="1539875" y="547688"/>
            <a:ext cx="2009775" cy="852487"/>
            <a:chOff x="4725" y="131"/>
            <a:chExt cx="1266" cy="537"/>
          </a:xfrm>
        </p:grpSpPr>
        <p:grpSp>
          <p:nvGrpSpPr>
            <p:cNvPr id="23610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3616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3617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2" name="Straight Connector 44"/>
              <p:cNvCxnSpPr/>
              <p:nvPr/>
            </p:nvCxnSpPr>
            <p:spPr>
              <a:xfrm>
                <a:off x="4027356" y="1876383"/>
                <a:ext cx="532161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11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3613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3614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6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612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3562" name="Group 20"/>
          <p:cNvGrpSpPr>
            <a:grpSpLocks/>
          </p:cNvGrpSpPr>
          <p:nvPr/>
        </p:nvGrpSpPr>
        <p:grpSpPr bwMode="auto">
          <a:xfrm>
            <a:off x="3322638" y="1285875"/>
            <a:ext cx="1395412" cy="822325"/>
            <a:chOff x="2148" y="3066"/>
            <a:chExt cx="879" cy="518"/>
          </a:xfrm>
        </p:grpSpPr>
        <p:sp>
          <p:nvSpPr>
            <p:cNvPr id="23606" name="Line 21"/>
            <p:cNvSpPr>
              <a:spLocks noChangeShapeType="1"/>
            </p:cNvSpPr>
            <p:nvPr/>
          </p:nvSpPr>
          <p:spPr bwMode="auto">
            <a:xfrm>
              <a:off x="2155" y="3168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22"/>
            <p:cNvSpPr>
              <a:spLocks noChangeShapeType="1"/>
            </p:cNvSpPr>
            <p:nvPr/>
          </p:nvSpPr>
          <p:spPr bwMode="auto">
            <a:xfrm>
              <a:off x="2148" y="3280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Text Box 23"/>
            <p:cNvSpPr txBox="1">
              <a:spLocks noChangeArrowheads="1"/>
            </p:cNvSpPr>
            <p:nvPr/>
          </p:nvSpPr>
          <p:spPr bwMode="auto">
            <a:xfrm>
              <a:off x="2291" y="3066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17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3609" name="Line 24"/>
            <p:cNvSpPr>
              <a:spLocks noChangeShapeType="1"/>
            </p:cNvSpPr>
            <p:nvPr/>
          </p:nvSpPr>
          <p:spPr bwMode="auto">
            <a:xfrm>
              <a:off x="2459" y="3298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3" name="Group 25"/>
          <p:cNvGrpSpPr>
            <a:grpSpLocks/>
          </p:cNvGrpSpPr>
          <p:nvPr/>
        </p:nvGrpSpPr>
        <p:grpSpPr bwMode="auto">
          <a:xfrm>
            <a:off x="4648200" y="1303338"/>
            <a:ext cx="1985963" cy="822325"/>
            <a:chOff x="2983" y="3077"/>
            <a:chExt cx="1251" cy="518"/>
          </a:xfrm>
        </p:grpSpPr>
        <p:grpSp>
          <p:nvGrpSpPr>
            <p:cNvPr id="23600" name="Group 26"/>
            <p:cNvGrpSpPr>
              <a:grpSpLocks/>
            </p:cNvGrpSpPr>
            <p:nvPr/>
          </p:nvGrpSpPr>
          <p:grpSpPr bwMode="auto">
            <a:xfrm>
              <a:off x="2983" y="3077"/>
              <a:ext cx="879" cy="518"/>
              <a:chOff x="2148" y="3066"/>
              <a:chExt cx="879" cy="518"/>
            </a:xfrm>
          </p:grpSpPr>
          <p:sp>
            <p:nvSpPr>
              <p:cNvPr id="23602" name="Line 27"/>
              <p:cNvSpPr>
                <a:spLocks noChangeShapeType="1"/>
              </p:cNvSpPr>
              <p:nvPr/>
            </p:nvSpPr>
            <p:spPr bwMode="auto">
              <a:xfrm>
                <a:off x="2155" y="3168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28"/>
              <p:cNvSpPr>
                <a:spLocks noChangeShapeType="1"/>
              </p:cNvSpPr>
              <p:nvPr/>
            </p:nvSpPr>
            <p:spPr bwMode="auto">
              <a:xfrm>
                <a:off x="2148" y="3280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Text Box 29"/>
              <p:cNvSpPr txBox="1">
                <a:spLocks noChangeArrowheads="1"/>
              </p:cNvSpPr>
              <p:nvPr/>
            </p:nvSpPr>
            <p:spPr bwMode="auto">
              <a:xfrm>
                <a:off x="2291" y="3066"/>
                <a:ext cx="7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5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sp>
            <p:nvSpPr>
              <p:cNvPr id="23605" name="Line 30"/>
              <p:cNvSpPr>
                <a:spLocks noChangeShapeType="1"/>
              </p:cNvSpPr>
              <p:nvPr/>
            </p:nvSpPr>
            <p:spPr bwMode="auto">
              <a:xfrm>
                <a:off x="2459" y="3298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1" name="Text Box 31"/>
            <p:cNvSpPr txBox="1">
              <a:spLocks noChangeArrowheads="1"/>
            </p:cNvSpPr>
            <p:nvPr/>
          </p:nvSpPr>
          <p:spPr bwMode="auto">
            <a:xfrm>
              <a:off x="3074" y="3107"/>
              <a:ext cx="1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1587500" y="2374900"/>
            <a:ext cx="6265863" cy="1905000"/>
            <a:chOff x="360" y="1512"/>
            <a:chExt cx="3947" cy="1200"/>
          </a:xfrm>
        </p:grpSpPr>
        <p:sp>
          <p:nvSpPr>
            <p:cNvPr id="23568" name="Rectangle 33"/>
            <p:cNvSpPr>
              <a:spLocks noChangeArrowheads="1"/>
            </p:cNvSpPr>
            <p:nvPr/>
          </p:nvSpPr>
          <p:spPr bwMode="auto">
            <a:xfrm>
              <a:off x="360" y="1512"/>
              <a:ext cx="3947" cy="12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>
                <a:solidFill>
                  <a:srgbClr val="FFFF66"/>
                </a:solidFill>
              </a:endParaRPr>
            </a:p>
          </p:txBody>
        </p:sp>
        <p:sp>
          <p:nvSpPr>
            <p:cNvPr id="23569" name="Text Box 34"/>
            <p:cNvSpPr txBox="1">
              <a:spLocks noChangeArrowheads="1"/>
            </p:cNvSpPr>
            <p:nvPr/>
          </p:nvSpPr>
          <p:spPr bwMode="auto">
            <a:xfrm>
              <a:off x="456" y="1696"/>
              <a:ext cx="37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3570" name="Rectangle 35"/>
            <p:cNvSpPr>
              <a:spLocks noChangeArrowheads="1"/>
            </p:cNvSpPr>
            <p:nvPr/>
          </p:nvSpPr>
          <p:spPr bwMode="auto">
            <a:xfrm>
              <a:off x="456" y="1564"/>
              <a:ext cx="3851" cy="2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FFFF66"/>
                  </a:solidFill>
                  <a:latin typeface="Bradley Hand ITC" pitchFamily="66" charset="0"/>
                </a:rPr>
                <a:t>Note that:</a:t>
              </a:r>
            </a:p>
          </p:txBody>
        </p:sp>
        <p:sp>
          <p:nvSpPr>
            <p:cNvPr id="23571" name="TextBox 42"/>
            <p:cNvSpPr txBox="1">
              <a:spLocks noChangeArrowheads="1"/>
            </p:cNvSpPr>
            <p:nvPr/>
          </p:nvSpPr>
          <p:spPr bwMode="auto">
            <a:xfrm>
              <a:off x="753" y="1927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3572" name="TextBox 43"/>
            <p:cNvSpPr txBox="1">
              <a:spLocks noChangeArrowheads="1"/>
            </p:cNvSpPr>
            <p:nvPr/>
          </p:nvSpPr>
          <p:spPr bwMode="auto">
            <a:xfrm>
              <a:off x="750" y="2170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3573" name="Straight Connector 44"/>
            <p:cNvCxnSpPr>
              <a:cxnSpLocks noChangeShapeType="1"/>
            </p:cNvCxnSpPr>
            <p:nvPr/>
          </p:nvCxnSpPr>
          <p:spPr bwMode="auto">
            <a:xfrm>
              <a:off x="782" y="2207"/>
              <a:ext cx="188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3574" name="TextBox 42"/>
            <p:cNvSpPr txBox="1">
              <a:spLocks noChangeArrowheads="1"/>
            </p:cNvSpPr>
            <p:nvPr/>
          </p:nvSpPr>
          <p:spPr bwMode="auto">
            <a:xfrm>
              <a:off x="1112" y="1925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4</a:t>
              </a:r>
            </a:p>
          </p:txBody>
        </p:sp>
        <p:sp>
          <p:nvSpPr>
            <p:cNvPr id="23575" name="TextBox 43"/>
            <p:cNvSpPr txBox="1">
              <a:spLocks noChangeArrowheads="1"/>
            </p:cNvSpPr>
            <p:nvPr/>
          </p:nvSpPr>
          <p:spPr bwMode="auto">
            <a:xfrm>
              <a:off x="1109" y="2168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23576" name="Straight Connector 44"/>
            <p:cNvCxnSpPr>
              <a:cxnSpLocks noChangeShapeType="1"/>
            </p:cNvCxnSpPr>
            <p:nvPr/>
          </p:nvCxnSpPr>
          <p:spPr bwMode="auto">
            <a:xfrm>
              <a:off x="1141" y="2205"/>
              <a:ext cx="164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3577" name="TextBox 42"/>
            <p:cNvSpPr txBox="1">
              <a:spLocks noChangeArrowheads="1"/>
            </p:cNvSpPr>
            <p:nvPr/>
          </p:nvSpPr>
          <p:spPr bwMode="auto">
            <a:xfrm>
              <a:off x="1473" y="1917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Trebuchet MS" pitchFamily="34" charset="0"/>
                </a:rPr>
                <a:t>8</a:t>
              </a:r>
            </a:p>
          </p:txBody>
        </p:sp>
        <p:sp>
          <p:nvSpPr>
            <p:cNvPr id="23578" name="TextBox 43"/>
            <p:cNvSpPr txBox="1">
              <a:spLocks noChangeArrowheads="1"/>
            </p:cNvSpPr>
            <p:nvPr/>
          </p:nvSpPr>
          <p:spPr bwMode="auto">
            <a:xfrm>
              <a:off x="1470" y="2160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rebuchet MS" pitchFamily="34" charset="0"/>
                </a:rPr>
                <a:t>12</a:t>
              </a:r>
            </a:p>
          </p:txBody>
        </p:sp>
        <p:cxnSp>
          <p:nvCxnSpPr>
            <p:cNvPr id="23579" name="Straight Connector 44"/>
            <p:cNvCxnSpPr>
              <a:cxnSpLocks noChangeShapeType="1"/>
            </p:cNvCxnSpPr>
            <p:nvPr/>
          </p:nvCxnSpPr>
          <p:spPr bwMode="auto">
            <a:xfrm>
              <a:off x="1502" y="2197"/>
              <a:ext cx="303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23580" name="Line 45"/>
            <p:cNvSpPr>
              <a:spLocks noChangeShapeType="1"/>
            </p:cNvSpPr>
            <p:nvPr/>
          </p:nvSpPr>
          <p:spPr bwMode="auto">
            <a:xfrm>
              <a:off x="998" y="2152"/>
              <a:ext cx="102" cy="85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46"/>
            <p:cNvSpPr>
              <a:spLocks noChangeShapeType="1"/>
            </p:cNvSpPr>
            <p:nvPr/>
          </p:nvSpPr>
          <p:spPr bwMode="auto">
            <a:xfrm flipV="1">
              <a:off x="998" y="2143"/>
              <a:ext cx="102" cy="94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47"/>
            <p:cNvSpPr>
              <a:spLocks noChangeShapeType="1"/>
            </p:cNvSpPr>
            <p:nvPr/>
          </p:nvSpPr>
          <p:spPr bwMode="auto">
            <a:xfrm>
              <a:off x="1046" y="2119"/>
              <a:ext cx="6" cy="157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48"/>
            <p:cNvSpPr>
              <a:spLocks noChangeShapeType="1"/>
            </p:cNvSpPr>
            <p:nvPr/>
          </p:nvSpPr>
          <p:spPr bwMode="auto">
            <a:xfrm>
              <a:off x="1368" y="2162"/>
              <a:ext cx="105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49"/>
            <p:cNvSpPr>
              <a:spLocks noChangeShapeType="1"/>
            </p:cNvSpPr>
            <p:nvPr/>
          </p:nvSpPr>
          <p:spPr bwMode="auto">
            <a:xfrm>
              <a:off x="1365" y="2229"/>
              <a:ext cx="105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50"/>
            <p:cNvGrpSpPr>
              <a:grpSpLocks/>
            </p:cNvGrpSpPr>
            <p:nvPr/>
          </p:nvGrpSpPr>
          <p:grpSpPr bwMode="auto">
            <a:xfrm>
              <a:off x="2948" y="1907"/>
              <a:ext cx="1159" cy="541"/>
              <a:chOff x="2124" y="2458"/>
              <a:chExt cx="1159" cy="541"/>
            </a:xfrm>
          </p:grpSpPr>
          <p:sp>
            <p:nvSpPr>
              <p:cNvPr id="23586" name="TextBox 42"/>
              <p:cNvSpPr txBox="1">
                <a:spLocks noChangeArrowheads="1"/>
              </p:cNvSpPr>
              <p:nvPr/>
            </p:nvSpPr>
            <p:spPr bwMode="auto">
              <a:xfrm>
                <a:off x="2127" y="2468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3587" name="TextBox 43"/>
              <p:cNvSpPr txBox="1">
                <a:spLocks noChangeArrowheads="1"/>
              </p:cNvSpPr>
              <p:nvPr/>
            </p:nvSpPr>
            <p:spPr bwMode="auto">
              <a:xfrm>
                <a:off x="2124" y="2711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23588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156" y="2748"/>
                <a:ext cx="188" cy="0"/>
              </a:xfrm>
              <a:prstGeom prst="line">
                <a:avLst/>
              </a:prstGeom>
              <a:noFill/>
              <a:ln w="38100" algn="ctr">
                <a:solidFill>
                  <a:srgbClr val="FFFF66"/>
                </a:solidFill>
                <a:round/>
                <a:headEnd/>
                <a:tailEnd/>
              </a:ln>
            </p:spPr>
          </p:cxnSp>
          <p:sp>
            <p:nvSpPr>
              <p:cNvPr id="23589" name="TextBox 42"/>
              <p:cNvSpPr txBox="1">
                <a:spLocks noChangeArrowheads="1"/>
              </p:cNvSpPr>
              <p:nvPr/>
            </p:nvSpPr>
            <p:spPr bwMode="auto">
              <a:xfrm>
                <a:off x="2486" y="2466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3590" name="TextBox 43"/>
              <p:cNvSpPr txBox="1">
                <a:spLocks noChangeArrowheads="1"/>
              </p:cNvSpPr>
              <p:nvPr/>
            </p:nvSpPr>
            <p:spPr bwMode="auto">
              <a:xfrm>
                <a:off x="2483" y="2709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23591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515" y="2746"/>
                <a:ext cx="164" cy="0"/>
              </a:xfrm>
              <a:prstGeom prst="line">
                <a:avLst/>
              </a:prstGeom>
              <a:noFill/>
              <a:ln w="38100" algn="ctr">
                <a:solidFill>
                  <a:srgbClr val="FFFF66"/>
                </a:solidFill>
                <a:round/>
                <a:headEnd/>
                <a:tailEnd/>
              </a:ln>
            </p:spPr>
          </p:cxnSp>
          <p:sp>
            <p:nvSpPr>
              <p:cNvPr id="23592" name="TextBox 42"/>
              <p:cNvSpPr txBox="1">
                <a:spLocks noChangeArrowheads="1"/>
              </p:cNvSpPr>
              <p:nvPr/>
            </p:nvSpPr>
            <p:spPr bwMode="auto">
              <a:xfrm>
                <a:off x="2847" y="2458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 </a:t>
                </a:r>
                <a:r>
                  <a:rPr lang="en-US" sz="2400" b="1">
                    <a:solidFill>
                      <a:srgbClr val="AD5BA3"/>
                    </a:solidFill>
                    <a:latin typeface="Trebuchet MS" pitchFamily="34" charset="0"/>
                  </a:rPr>
                  <a:t>9</a:t>
                </a:r>
              </a:p>
            </p:txBody>
          </p:sp>
          <p:sp>
            <p:nvSpPr>
              <p:cNvPr id="23593" name="TextBox 43"/>
              <p:cNvSpPr txBox="1">
                <a:spLocks noChangeArrowheads="1"/>
              </p:cNvSpPr>
              <p:nvPr/>
            </p:nvSpPr>
            <p:spPr bwMode="auto">
              <a:xfrm>
                <a:off x="2844" y="2701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AD5BA3"/>
                    </a:solidFill>
                    <a:latin typeface="Trebuchet MS" pitchFamily="34" charset="0"/>
                  </a:rPr>
                  <a:t>12</a:t>
                </a:r>
              </a:p>
            </p:txBody>
          </p:sp>
          <p:cxnSp>
            <p:nvCxnSpPr>
              <p:cNvPr id="23594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876" y="2738"/>
                <a:ext cx="303" cy="0"/>
              </a:xfrm>
              <a:prstGeom prst="line">
                <a:avLst/>
              </a:prstGeom>
              <a:noFill/>
              <a:ln w="38100" algn="ctr">
                <a:solidFill>
                  <a:srgbClr val="AD5BA3"/>
                </a:solidFill>
                <a:round/>
                <a:headEnd/>
                <a:tailEnd/>
              </a:ln>
            </p:spPr>
          </p:cxnSp>
          <p:sp>
            <p:nvSpPr>
              <p:cNvPr id="23595" name="Line 60"/>
              <p:cNvSpPr>
                <a:spLocks noChangeShapeType="1"/>
              </p:cNvSpPr>
              <p:nvPr/>
            </p:nvSpPr>
            <p:spPr bwMode="auto">
              <a:xfrm>
                <a:off x="2372" y="2693"/>
                <a:ext cx="102" cy="85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61"/>
              <p:cNvSpPr>
                <a:spLocks noChangeShapeType="1"/>
              </p:cNvSpPr>
              <p:nvPr/>
            </p:nvSpPr>
            <p:spPr bwMode="auto">
              <a:xfrm flipV="1">
                <a:off x="2372" y="2684"/>
                <a:ext cx="102" cy="94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62"/>
              <p:cNvSpPr>
                <a:spLocks noChangeShapeType="1"/>
              </p:cNvSpPr>
              <p:nvPr/>
            </p:nvSpPr>
            <p:spPr bwMode="auto">
              <a:xfrm>
                <a:off x="2420" y="2660"/>
                <a:ext cx="6" cy="157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8" name="Line 63"/>
              <p:cNvSpPr>
                <a:spLocks noChangeShapeType="1"/>
              </p:cNvSpPr>
              <p:nvPr/>
            </p:nvSpPr>
            <p:spPr bwMode="auto">
              <a:xfrm>
                <a:off x="2742" y="2703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Line 64"/>
              <p:cNvSpPr>
                <a:spLocks noChangeShapeType="1"/>
              </p:cNvSpPr>
              <p:nvPr/>
            </p:nvSpPr>
            <p:spPr bwMode="auto">
              <a:xfrm>
                <a:off x="2739" y="2770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670" name="Group 70"/>
          <p:cNvGrpSpPr>
            <a:grpSpLocks/>
          </p:cNvGrpSpPr>
          <p:nvPr/>
        </p:nvGrpSpPr>
        <p:grpSpPr bwMode="auto">
          <a:xfrm>
            <a:off x="1524000" y="2413000"/>
            <a:ext cx="6273800" cy="4483100"/>
            <a:chOff x="360" y="1520"/>
            <a:chExt cx="3952" cy="2824"/>
          </a:xfrm>
        </p:grpSpPr>
        <p:sp>
          <p:nvSpPr>
            <p:cNvPr id="23566" name="Freeform 68"/>
            <p:cNvSpPr>
              <a:spLocks/>
            </p:cNvSpPr>
            <p:nvPr/>
          </p:nvSpPr>
          <p:spPr bwMode="auto">
            <a:xfrm>
              <a:off x="360" y="1520"/>
              <a:ext cx="3952" cy="2824"/>
            </a:xfrm>
            <a:custGeom>
              <a:avLst/>
              <a:gdLst>
                <a:gd name="T0" fmla="*/ 0 w 3952"/>
                <a:gd name="T1" fmla="*/ 1192 h 2824"/>
                <a:gd name="T2" fmla="*/ 912 w 3952"/>
                <a:gd name="T3" fmla="*/ 0 h 2824"/>
                <a:gd name="T4" fmla="*/ 3072 w 3952"/>
                <a:gd name="T5" fmla="*/ 0 h 2824"/>
                <a:gd name="T6" fmla="*/ 3952 w 3952"/>
                <a:gd name="T7" fmla="*/ 1184 h 2824"/>
                <a:gd name="T8" fmla="*/ 1992 w 3952"/>
                <a:gd name="T9" fmla="*/ 2824 h 2824"/>
                <a:gd name="T10" fmla="*/ 0 w 3952"/>
                <a:gd name="T11" fmla="*/ 1192 h 28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52"/>
                <a:gd name="T19" fmla="*/ 0 h 2824"/>
                <a:gd name="T20" fmla="*/ 3952 w 3952"/>
                <a:gd name="T21" fmla="*/ 2824 h 28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52" h="2824">
                  <a:moveTo>
                    <a:pt x="0" y="1192"/>
                  </a:moveTo>
                  <a:lnTo>
                    <a:pt x="912" y="0"/>
                  </a:lnTo>
                  <a:lnTo>
                    <a:pt x="3072" y="0"/>
                  </a:lnTo>
                  <a:lnTo>
                    <a:pt x="3952" y="1184"/>
                  </a:lnTo>
                  <a:lnTo>
                    <a:pt x="1992" y="2824"/>
                  </a:lnTo>
                  <a:lnTo>
                    <a:pt x="0" y="1192"/>
                  </a:lnTo>
                  <a:close/>
                </a:path>
              </a:pathLst>
            </a:custGeom>
            <a:solidFill>
              <a:srgbClr val="0000FF"/>
            </a:solidFill>
            <a:ln w="762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Text Box 69"/>
            <p:cNvSpPr txBox="1">
              <a:spLocks noChangeArrowheads="1"/>
            </p:cNvSpPr>
            <p:nvPr/>
          </p:nvSpPr>
          <p:spPr bwMode="auto">
            <a:xfrm>
              <a:off x="963" y="1885"/>
              <a:ext cx="2682" cy="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 sz="4800" b="1">
                  <a:solidFill>
                    <a:srgbClr val="FFFF00"/>
                  </a:solidFill>
                </a:rPr>
                <a:t>This sets up a</a:t>
              </a:r>
            </a:p>
            <a:p>
              <a:pPr algn="ctr" defTabSz="914400"/>
              <a:r>
                <a:rPr lang="en-US" sz="4800" b="1">
                  <a:solidFill>
                    <a:srgbClr val="FFFF00"/>
                  </a:solidFill>
                </a:rPr>
                <a:t>Super</a:t>
              </a:r>
            </a:p>
            <a:p>
              <a:pPr algn="ctr" defTabSz="914400"/>
              <a:r>
                <a:rPr lang="en-US" sz="4800" b="1">
                  <a:solidFill>
                    <a:srgbClr val="FFFF00"/>
                  </a:solidFill>
                </a:rPr>
                <a:t>Shortcut</a:t>
              </a:r>
            </a:p>
          </p:txBody>
        </p: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0350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8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4578" name="Line 3"/>
          <p:cNvSpPr>
            <a:spLocks noChangeShapeType="1"/>
          </p:cNvSpPr>
          <p:nvPr/>
        </p:nvSpPr>
        <p:spPr bwMode="auto">
          <a:xfrm>
            <a:off x="13017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3232150" y="8255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3232150" y="10287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034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9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4701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2032000" y="16256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2203450" y="14478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5" name="Group 20"/>
          <p:cNvGrpSpPr>
            <a:grpSpLocks/>
          </p:cNvGrpSpPr>
          <p:nvPr/>
        </p:nvGrpSpPr>
        <p:grpSpPr bwMode="auto">
          <a:xfrm>
            <a:off x="3322638" y="1285875"/>
            <a:ext cx="1395412" cy="822325"/>
            <a:chOff x="2148" y="3066"/>
            <a:chExt cx="879" cy="518"/>
          </a:xfrm>
        </p:grpSpPr>
        <p:sp>
          <p:nvSpPr>
            <p:cNvPr id="24631" name="Line 21"/>
            <p:cNvSpPr>
              <a:spLocks noChangeShapeType="1"/>
            </p:cNvSpPr>
            <p:nvPr/>
          </p:nvSpPr>
          <p:spPr bwMode="auto">
            <a:xfrm>
              <a:off x="2155" y="3168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22"/>
            <p:cNvSpPr>
              <a:spLocks noChangeShapeType="1"/>
            </p:cNvSpPr>
            <p:nvPr/>
          </p:nvSpPr>
          <p:spPr bwMode="auto">
            <a:xfrm>
              <a:off x="2148" y="3280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Text Box 23"/>
            <p:cNvSpPr txBox="1">
              <a:spLocks noChangeArrowheads="1"/>
            </p:cNvSpPr>
            <p:nvPr/>
          </p:nvSpPr>
          <p:spPr bwMode="auto">
            <a:xfrm>
              <a:off x="2291" y="3066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17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4634" name="Line 24"/>
            <p:cNvSpPr>
              <a:spLocks noChangeShapeType="1"/>
            </p:cNvSpPr>
            <p:nvPr/>
          </p:nvSpPr>
          <p:spPr bwMode="auto">
            <a:xfrm>
              <a:off x="2459" y="3298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6" name="Group 25"/>
          <p:cNvGrpSpPr>
            <a:grpSpLocks/>
          </p:cNvGrpSpPr>
          <p:nvPr/>
        </p:nvGrpSpPr>
        <p:grpSpPr bwMode="auto">
          <a:xfrm>
            <a:off x="4648200" y="1303338"/>
            <a:ext cx="1985963" cy="822325"/>
            <a:chOff x="2983" y="3077"/>
            <a:chExt cx="1251" cy="518"/>
          </a:xfrm>
        </p:grpSpPr>
        <p:grpSp>
          <p:nvGrpSpPr>
            <p:cNvPr id="24625" name="Group 26"/>
            <p:cNvGrpSpPr>
              <a:grpSpLocks/>
            </p:cNvGrpSpPr>
            <p:nvPr/>
          </p:nvGrpSpPr>
          <p:grpSpPr bwMode="auto">
            <a:xfrm>
              <a:off x="2983" y="3077"/>
              <a:ext cx="879" cy="518"/>
              <a:chOff x="2148" y="3066"/>
              <a:chExt cx="879" cy="518"/>
            </a:xfrm>
          </p:grpSpPr>
          <p:sp>
            <p:nvSpPr>
              <p:cNvPr id="24627" name="Line 27"/>
              <p:cNvSpPr>
                <a:spLocks noChangeShapeType="1"/>
              </p:cNvSpPr>
              <p:nvPr/>
            </p:nvSpPr>
            <p:spPr bwMode="auto">
              <a:xfrm>
                <a:off x="2155" y="3168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Line 28"/>
              <p:cNvSpPr>
                <a:spLocks noChangeShapeType="1"/>
              </p:cNvSpPr>
              <p:nvPr/>
            </p:nvSpPr>
            <p:spPr bwMode="auto">
              <a:xfrm>
                <a:off x="2148" y="3280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Text Box 29"/>
              <p:cNvSpPr txBox="1">
                <a:spLocks noChangeArrowheads="1"/>
              </p:cNvSpPr>
              <p:nvPr/>
            </p:nvSpPr>
            <p:spPr bwMode="auto">
              <a:xfrm>
                <a:off x="2291" y="3066"/>
                <a:ext cx="7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5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sp>
            <p:nvSpPr>
              <p:cNvPr id="24630" name="Line 30"/>
              <p:cNvSpPr>
                <a:spLocks noChangeShapeType="1"/>
              </p:cNvSpPr>
              <p:nvPr/>
            </p:nvSpPr>
            <p:spPr bwMode="auto">
              <a:xfrm>
                <a:off x="2459" y="3298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26" name="Text Box 31"/>
            <p:cNvSpPr txBox="1">
              <a:spLocks noChangeArrowheads="1"/>
            </p:cNvSpPr>
            <p:nvPr/>
          </p:nvSpPr>
          <p:spPr bwMode="auto">
            <a:xfrm>
              <a:off x="3074" y="3107"/>
              <a:ext cx="1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4587" name="Freeform 66"/>
          <p:cNvSpPr>
            <a:spLocks/>
          </p:cNvSpPr>
          <p:nvPr/>
        </p:nvSpPr>
        <p:spPr bwMode="auto">
          <a:xfrm>
            <a:off x="1549400" y="2463800"/>
            <a:ext cx="6273800" cy="4483100"/>
          </a:xfrm>
          <a:custGeom>
            <a:avLst/>
            <a:gdLst>
              <a:gd name="T0" fmla="*/ 0 w 3952"/>
              <a:gd name="T1" fmla="*/ 1892300 h 2824"/>
              <a:gd name="T2" fmla="*/ 1447800 w 3952"/>
              <a:gd name="T3" fmla="*/ 0 h 2824"/>
              <a:gd name="T4" fmla="*/ 4876800 w 3952"/>
              <a:gd name="T5" fmla="*/ 0 h 2824"/>
              <a:gd name="T6" fmla="*/ 6273800 w 3952"/>
              <a:gd name="T7" fmla="*/ 1879600 h 2824"/>
              <a:gd name="T8" fmla="*/ 3162300 w 3952"/>
              <a:gd name="T9" fmla="*/ 4483100 h 2824"/>
              <a:gd name="T10" fmla="*/ 0 w 3952"/>
              <a:gd name="T11" fmla="*/ 1892300 h 2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52"/>
              <a:gd name="T19" fmla="*/ 0 h 2824"/>
              <a:gd name="T20" fmla="*/ 3952 w 3952"/>
              <a:gd name="T21" fmla="*/ 2824 h 28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52" h="2824">
                <a:moveTo>
                  <a:pt x="0" y="1192"/>
                </a:moveTo>
                <a:lnTo>
                  <a:pt x="912" y="0"/>
                </a:lnTo>
                <a:lnTo>
                  <a:pt x="3072" y="0"/>
                </a:lnTo>
                <a:lnTo>
                  <a:pt x="3952" y="1184"/>
                </a:lnTo>
                <a:lnTo>
                  <a:pt x="1992" y="2824"/>
                </a:lnTo>
                <a:lnTo>
                  <a:pt x="0" y="1192"/>
                </a:lnTo>
                <a:close/>
              </a:path>
            </a:pathLst>
          </a:custGeom>
          <a:solidFill>
            <a:srgbClr val="0000FF"/>
          </a:solidFill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88" name="Group 85"/>
          <p:cNvGrpSpPr>
            <a:grpSpLocks/>
          </p:cNvGrpSpPr>
          <p:nvPr/>
        </p:nvGrpSpPr>
        <p:grpSpPr bwMode="auto">
          <a:xfrm>
            <a:off x="3800475" y="3937000"/>
            <a:ext cx="2060575" cy="1130300"/>
            <a:chOff x="2394" y="2368"/>
            <a:chExt cx="1298" cy="712"/>
          </a:xfrm>
        </p:grpSpPr>
        <p:sp>
          <p:nvSpPr>
            <p:cNvPr id="24618" name="TextBox 42"/>
            <p:cNvSpPr txBox="1">
              <a:spLocks noChangeArrowheads="1"/>
            </p:cNvSpPr>
            <p:nvPr/>
          </p:nvSpPr>
          <p:spPr bwMode="auto">
            <a:xfrm>
              <a:off x="2440" y="2377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4619" name="TextBox 43"/>
            <p:cNvSpPr txBox="1">
              <a:spLocks noChangeArrowheads="1"/>
            </p:cNvSpPr>
            <p:nvPr/>
          </p:nvSpPr>
          <p:spPr bwMode="auto">
            <a:xfrm>
              <a:off x="2442" y="2676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4620" name="Straight Connector 44"/>
            <p:cNvCxnSpPr>
              <a:cxnSpLocks noChangeShapeType="1"/>
            </p:cNvCxnSpPr>
            <p:nvPr/>
          </p:nvCxnSpPr>
          <p:spPr bwMode="auto">
            <a:xfrm>
              <a:off x="2394" y="2729"/>
              <a:ext cx="335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4621" name="TextBox 46"/>
            <p:cNvSpPr txBox="1">
              <a:spLocks noChangeArrowheads="1"/>
            </p:cNvSpPr>
            <p:nvPr/>
          </p:nvSpPr>
          <p:spPr bwMode="auto">
            <a:xfrm>
              <a:off x="3004" y="2368"/>
              <a:ext cx="6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4622" name="TextBox 47"/>
            <p:cNvSpPr txBox="1">
              <a:spLocks noChangeArrowheads="1"/>
            </p:cNvSpPr>
            <p:nvPr/>
          </p:nvSpPr>
          <p:spPr bwMode="auto">
            <a:xfrm>
              <a:off x="2982" y="2674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24623" name="Straight Connector 48"/>
            <p:cNvCxnSpPr>
              <a:cxnSpLocks noChangeShapeType="1"/>
            </p:cNvCxnSpPr>
            <p:nvPr/>
          </p:nvCxnSpPr>
          <p:spPr bwMode="auto">
            <a:xfrm>
              <a:off x="2982" y="2728"/>
              <a:ext cx="335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4624" name="TextBox 3"/>
            <p:cNvSpPr txBox="1">
              <a:spLocks noChangeArrowheads="1"/>
            </p:cNvSpPr>
            <p:nvPr/>
          </p:nvSpPr>
          <p:spPr bwMode="auto">
            <a:xfrm>
              <a:off x="2694" y="2488"/>
              <a:ext cx="3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4589" name="Group 68"/>
          <p:cNvGrpSpPr>
            <a:grpSpLocks/>
          </p:cNvGrpSpPr>
          <p:nvPr/>
        </p:nvGrpSpPr>
        <p:grpSpPr bwMode="auto">
          <a:xfrm>
            <a:off x="1539875" y="547688"/>
            <a:ext cx="2009775" cy="852487"/>
            <a:chOff x="4725" y="131"/>
            <a:chExt cx="1266" cy="537"/>
          </a:xfrm>
        </p:grpSpPr>
        <p:grpSp>
          <p:nvGrpSpPr>
            <p:cNvPr id="24609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4615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4616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027356" y="1876383"/>
                <a:ext cx="532161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10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4612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4613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6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11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6718" name="Group 94"/>
          <p:cNvGrpSpPr>
            <a:grpSpLocks/>
          </p:cNvGrpSpPr>
          <p:nvPr/>
        </p:nvGrpSpPr>
        <p:grpSpPr bwMode="auto">
          <a:xfrm>
            <a:off x="4994275" y="3048000"/>
            <a:ext cx="2162175" cy="647700"/>
            <a:chOff x="3202" y="1920"/>
            <a:chExt cx="1362" cy="408"/>
          </a:xfrm>
        </p:grpSpPr>
        <p:sp>
          <p:nvSpPr>
            <p:cNvPr id="24607" name="TextBox 43"/>
            <p:cNvSpPr txBox="1">
              <a:spLocks noChangeArrowheads="1"/>
            </p:cNvSpPr>
            <p:nvPr/>
          </p:nvSpPr>
          <p:spPr bwMode="auto">
            <a:xfrm>
              <a:off x="3202" y="1924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4608" name="TextBox 46"/>
            <p:cNvSpPr txBox="1">
              <a:spLocks noChangeArrowheads="1"/>
            </p:cNvSpPr>
            <p:nvPr/>
          </p:nvSpPr>
          <p:spPr bwMode="auto">
            <a:xfrm>
              <a:off x="3380" y="1920"/>
              <a:ext cx="11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sym typeface="Wingdings" pitchFamily="2" charset="2"/>
                </a:rPr>
                <a:t></a:t>
              </a:r>
              <a:r>
                <a:rPr lang="en-US">
                  <a:solidFill>
                    <a:srgbClr val="00FF00"/>
                  </a:solidFill>
                </a:rPr>
                <a:t> 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3=</a:t>
              </a:r>
              <a:r>
                <a:rPr lang="en-US" sz="3600" b="1">
                  <a:solidFill>
                    <a:srgbClr val="AD5BA3"/>
                  </a:solidFill>
                  <a:latin typeface="Trebuchet MS" pitchFamily="34" charset="0"/>
                </a:rPr>
                <a:t>9</a:t>
              </a:r>
            </a:p>
          </p:txBody>
        </p:sp>
      </p:grpSp>
      <p:grpSp>
        <p:nvGrpSpPr>
          <p:cNvPr id="26717" name="Group 93"/>
          <p:cNvGrpSpPr>
            <a:grpSpLocks/>
          </p:cNvGrpSpPr>
          <p:nvPr/>
        </p:nvGrpSpPr>
        <p:grpSpPr bwMode="auto">
          <a:xfrm>
            <a:off x="2549525" y="3038475"/>
            <a:ext cx="2046288" cy="665163"/>
            <a:chOff x="1822" y="1938"/>
            <a:chExt cx="1289" cy="419"/>
          </a:xfrm>
        </p:grpSpPr>
        <p:sp>
          <p:nvSpPr>
            <p:cNvPr id="24605" name="TextBox 42"/>
            <p:cNvSpPr txBox="1">
              <a:spLocks noChangeArrowheads="1"/>
            </p:cNvSpPr>
            <p:nvPr/>
          </p:nvSpPr>
          <p:spPr bwMode="auto">
            <a:xfrm>
              <a:off x="2032" y="1953"/>
              <a:ext cx="10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sym typeface="Wingdings" pitchFamily="2" charset="2"/>
                </a:rPr>
                <a:t></a:t>
              </a:r>
              <a:r>
                <a:rPr lang="en-US" sz="3600">
                  <a:solidFill>
                    <a:srgbClr val="00FF00"/>
                  </a:solidFill>
                </a:rPr>
                <a:t> 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2=</a:t>
              </a:r>
              <a:r>
                <a:rPr lang="en-US" sz="3600" b="1">
                  <a:solidFill>
                    <a:srgbClr val="FF0000"/>
                  </a:solidFill>
                  <a:latin typeface="Trebuchet MS" pitchFamily="34" charset="0"/>
                </a:rPr>
                <a:t>8</a:t>
              </a:r>
            </a:p>
          </p:txBody>
        </p:sp>
        <p:sp>
          <p:nvSpPr>
            <p:cNvPr id="24606" name="TextBox 47"/>
            <p:cNvSpPr txBox="1">
              <a:spLocks noChangeArrowheads="1"/>
            </p:cNvSpPr>
            <p:nvPr/>
          </p:nvSpPr>
          <p:spPr bwMode="auto">
            <a:xfrm>
              <a:off x="1822" y="1938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4</a:t>
              </a:r>
            </a:p>
          </p:txBody>
        </p:sp>
      </p:grpSp>
      <p:sp>
        <p:nvSpPr>
          <p:cNvPr id="24592" name="TextBox 42"/>
          <p:cNvSpPr txBox="1">
            <a:spLocks noChangeArrowheads="1"/>
          </p:cNvSpPr>
          <p:nvPr/>
        </p:nvSpPr>
        <p:spPr bwMode="auto">
          <a:xfrm>
            <a:off x="6540500" y="865188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b="1">
              <a:solidFill>
                <a:srgbClr val="FFFF00"/>
              </a:solidFill>
              <a:latin typeface="Trebuchet MS" pitchFamily="34" charset="0"/>
            </a:endParaRPr>
          </a:p>
        </p:txBody>
      </p:sp>
      <p:grpSp>
        <p:nvGrpSpPr>
          <p:cNvPr id="26719" name="Group 95"/>
          <p:cNvGrpSpPr>
            <a:grpSpLocks/>
          </p:cNvGrpSpPr>
          <p:nvPr/>
        </p:nvGrpSpPr>
        <p:grpSpPr bwMode="auto">
          <a:xfrm>
            <a:off x="3546475" y="5264150"/>
            <a:ext cx="2278063" cy="650875"/>
            <a:chOff x="2314" y="3300"/>
            <a:chExt cx="1435" cy="410"/>
          </a:xfrm>
        </p:grpSpPr>
        <p:sp>
          <p:nvSpPr>
            <p:cNvPr id="24603" name="TextBox 43"/>
            <p:cNvSpPr txBox="1">
              <a:spLocks noChangeArrowheads="1"/>
            </p:cNvSpPr>
            <p:nvPr/>
          </p:nvSpPr>
          <p:spPr bwMode="auto">
            <a:xfrm>
              <a:off x="2314" y="3300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4604" name="TextBox 47"/>
            <p:cNvSpPr txBox="1">
              <a:spLocks noChangeArrowheads="1"/>
            </p:cNvSpPr>
            <p:nvPr/>
          </p:nvSpPr>
          <p:spPr bwMode="auto">
            <a:xfrm>
              <a:off x="2526" y="3306"/>
              <a:ext cx="12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  <a:sym typeface="Wingdings" pitchFamily="2" charset="2"/>
                </a:rPr>
                <a:t>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 4=12</a:t>
              </a:r>
            </a:p>
          </p:txBody>
        </p:sp>
      </p:grpSp>
      <p:sp>
        <p:nvSpPr>
          <p:cNvPr id="26724" name="TextBox 43"/>
          <p:cNvSpPr txBox="1">
            <a:spLocks noChangeArrowheads="1"/>
          </p:cNvSpPr>
          <p:nvPr/>
        </p:nvSpPr>
        <p:spPr bwMode="auto">
          <a:xfrm>
            <a:off x="3876675" y="4425950"/>
            <a:ext cx="108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6726" name="TextBox 46"/>
          <p:cNvSpPr txBox="1">
            <a:spLocks noChangeArrowheads="1"/>
          </p:cNvSpPr>
          <p:nvPr/>
        </p:nvSpPr>
        <p:spPr bwMode="auto">
          <a:xfrm>
            <a:off x="4781550" y="3937000"/>
            <a:ext cx="109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6730" name="TextBox 42"/>
          <p:cNvSpPr txBox="1">
            <a:spLocks noChangeArrowheads="1"/>
          </p:cNvSpPr>
          <p:nvPr/>
        </p:nvSpPr>
        <p:spPr bwMode="auto">
          <a:xfrm>
            <a:off x="3873500" y="3951288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26731" name="TextBox 47"/>
          <p:cNvSpPr txBox="1">
            <a:spLocks noChangeArrowheads="1"/>
          </p:cNvSpPr>
          <p:nvPr/>
        </p:nvSpPr>
        <p:spPr bwMode="auto">
          <a:xfrm>
            <a:off x="4733925" y="4422775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26732" name="TextBox 43"/>
          <p:cNvSpPr txBox="1">
            <a:spLocks noChangeArrowheads="1"/>
          </p:cNvSpPr>
          <p:nvPr/>
        </p:nvSpPr>
        <p:spPr bwMode="auto">
          <a:xfrm>
            <a:off x="3876675" y="4425950"/>
            <a:ext cx="108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6733" name="TextBox 47"/>
          <p:cNvSpPr txBox="1">
            <a:spLocks noChangeArrowheads="1"/>
          </p:cNvSpPr>
          <p:nvPr/>
        </p:nvSpPr>
        <p:spPr bwMode="auto">
          <a:xfrm>
            <a:off x="4733925" y="4422775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4</a:t>
            </a:r>
          </a:p>
        </p:txBody>
      </p:sp>
      <p:pic>
        <p:nvPicPr>
          <p:cNvPr id="26734" name="Picture 1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6575" y="2463800"/>
            <a:ext cx="28527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5" name="Picture 1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1400" y="2463800"/>
            <a:ext cx="28527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36" name="Picture 1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8050" y="5264150"/>
            <a:ext cx="28527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334 -0.2037 " pathEditMode="relative" ptsTypes="AA">
                                      <p:cBhvr>
                                        <p:cTn id="18" dur="2000" fill="hold"/>
                                        <p:tgtEl>
                                          <p:spTgt spid="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 -0.12963 " pathEditMode="relative" ptsTypes="AA">
                                      <p:cBhvr>
                                        <p:cTn id="20" dur="2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6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6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11667 -0.1907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10556 -0.1296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500"/>
                            </p:stCondLst>
                            <p:childTnLst>
                              <p:par>
                                <p:cTn id="8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1527 0.1259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6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63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5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00833 0.1185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6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6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6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4" grpId="0"/>
      <p:bldP spid="26724" grpId="1"/>
      <p:bldP spid="26724" grpId="2"/>
      <p:bldP spid="26726" grpId="0" build="allAtOnce"/>
      <p:bldP spid="26726" grpId="1" build="allAtOnce"/>
      <p:bldP spid="26730" grpId="0"/>
      <p:bldP spid="26730" grpId="1"/>
      <p:bldP spid="26730" grpId="2"/>
      <p:bldP spid="26731" grpId="0" build="allAtOnce"/>
      <p:bldP spid="26731" grpId="1" build="allAtOnce"/>
      <p:bldP spid="26732" grpId="0"/>
      <p:bldP spid="26732" grpId="1"/>
      <p:bldP spid="26732" grpId="2"/>
      <p:bldP spid="26733" grpId="0"/>
      <p:bldP spid="26733" grpId="1"/>
      <p:bldP spid="2673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0350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8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13017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3232150" y="8255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3232150" y="10287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2034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9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24701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2032000" y="16256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2203450" y="14478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09" name="Group 10"/>
          <p:cNvGrpSpPr>
            <a:grpSpLocks/>
          </p:cNvGrpSpPr>
          <p:nvPr/>
        </p:nvGrpSpPr>
        <p:grpSpPr bwMode="auto">
          <a:xfrm>
            <a:off x="3322638" y="1285875"/>
            <a:ext cx="1395412" cy="822325"/>
            <a:chOff x="2148" y="3066"/>
            <a:chExt cx="879" cy="518"/>
          </a:xfrm>
        </p:grpSpPr>
        <p:sp>
          <p:nvSpPr>
            <p:cNvPr id="25659" name="Line 11"/>
            <p:cNvSpPr>
              <a:spLocks noChangeShapeType="1"/>
            </p:cNvSpPr>
            <p:nvPr/>
          </p:nvSpPr>
          <p:spPr bwMode="auto">
            <a:xfrm>
              <a:off x="2155" y="3168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12"/>
            <p:cNvSpPr>
              <a:spLocks noChangeShapeType="1"/>
            </p:cNvSpPr>
            <p:nvPr/>
          </p:nvSpPr>
          <p:spPr bwMode="auto">
            <a:xfrm>
              <a:off x="2148" y="3280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Text Box 13"/>
            <p:cNvSpPr txBox="1">
              <a:spLocks noChangeArrowheads="1"/>
            </p:cNvSpPr>
            <p:nvPr/>
          </p:nvSpPr>
          <p:spPr bwMode="auto">
            <a:xfrm>
              <a:off x="2291" y="3066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17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5662" name="Line 14"/>
            <p:cNvSpPr>
              <a:spLocks noChangeShapeType="1"/>
            </p:cNvSpPr>
            <p:nvPr/>
          </p:nvSpPr>
          <p:spPr bwMode="auto">
            <a:xfrm>
              <a:off x="2459" y="3298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0" name="Group 15"/>
          <p:cNvGrpSpPr>
            <a:grpSpLocks/>
          </p:cNvGrpSpPr>
          <p:nvPr/>
        </p:nvGrpSpPr>
        <p:grpSpPr bwMode="auto">
          <a:xfrm>
            <a:off x="4648200" y="1303338"/>
            <a:ext cx="1985963" cy="822325"/>
            <a:chOff x="2983" y="3077"/>
            <a:chExt cx="1251" cy="518"/>
          </a:xfrm>
        </p:grpSpPr>
        <p:grpSp>
          <p:nvGrpSpPr>
            <p:cNvPr id="25653" name="Group 16"/>
            <p:cNvGrpSpPr>
              <a:grpSpLocks/>
            </p:cNvGrpSpPr>
            <p:nvPr/>
          </p:nvGrpSpPr>
          <p:grpSpPr bwMode="auto">
            <a:xfrm>
              <a:off x="2983" y="3077"/>
              <a:ext cx="879" cy="518"/>
              <a:chOff x="2148" y="3066"/>
              <a:chExt cx="879" cy="518"/>
            </a:xfrm>
          </p:grpSpPr>
          <p:sp>
            <p:nvSpPr>
              <p:cNvPr id="25655" name="Line 17"/>
              <p:cNvSpPr>
                <a:spLocks noChangeShapeType="1"/>
              </p:cNvSpPr>
              <p:nvPr/>
            </p:nvSpPr>
            <p:spPr bwMode="auto">
              <a:xfrm>
                <a:off x="2155" y="3168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6" name="Line 18"/>
              <p:cNvSpPr>
                <a:spLocks noChangeShapeType="1"/>
              </p:cNvSpPr>
              <p:nvPr/>
            </p:nvSpPr>
            <p:spPr bwMode="auto">
              <a:xfrm>
                <a:off x="2148" y="3280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7" name="Text Box 19"/>
              <p:cNvSpPr txBox="1">
                <a:spLocks noChangeArrowheads="1"/>
              </p:cNvSpPr>
              <p:nvPr/>
            </p:nvSpPr>
            <p:spPr bwMode="auto">
              <a:xfrm>
                <a:off x="2291" y="3066"/>
                <a:ext cx="7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5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sp>
            <p:nvSpPr>
              <p:cNvPr id="25658" name="Line 20"/>
              <p:cNvSpPr>
                <a:spLocks noChangeShapeType="1"/>
              </p:cNvSpPr>
              <p:nvPr/>
            </p:nvSpPr>
            <p:spPr bwMode="auto">
              <a:xfrm>
                <a:off x="2459" y="3298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4" name="Text Box 21"/>
            <p:cNvSpPr txBox="1">
              <a:spLocks noChangeArrowheads="1"/>
            </p:cNvSpPr>
            <p:nvPr/>
          </p:nvSpPr>
          <p:spPr bwMode="auto">
            <a:xfrm>
              <a:off x="3074" y="3107"/>
              <a:ext cx="1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5611" name="Freeform 22"/>
          <p:cNvSpPr>
            <a:spLocks/>
          </p:cNvSpPr>
          <p:nvPr/>
        </p:nvSpPr>
        <p:spPr bwMode="auto">
          <a:xfrm>
            <a:off x="1549400" y="2463800"/>
            <a:ext cx="6273800" cy="4483100"/>
          </a:xfrm>
          <a:custGeom>
            <a:avLst/>
            <a:gdLst>
              <a:gd name="T0" fmla="*/ 0 w 3952"/>
              <a:gd name="T1" fmla="*/ 1892300 h 2824"/>
              <a:gd name="T2" fmla="*/ 1447800 w 3952"/>
              <a:gd name="T3" fmla="*/ 0 h 2824"/>
              <a:gd name="T4" fmla="*/ 4876800 w 3952"/>
              <a:gd name="T5" fmla="*/ 0 h 2824"/>
              <a:gd name="T6" fmla="*/ 6273800 w 3952"/>
              <a:gd name="T7" fmla="*/ 1879600 h 2824"/>
              <a:gd name="T8" fmla="*/ 3162300 w 3952"/>
              <a:gd name="T9" fmla="*/ 4483100 h 2824"/>
              <a:gd name="T10" fmla="*/ 0 w 3952"/>
              <a:gd name="T11" fmla="*/ 1892300 h 28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52"/>
              <a:gd name="T19" fmla="*/ 0 h 2824"/>
              <a:gd name="T20" fmla="*/ 3952 w 3952"/>
              <a:gd name="T21" fmla="*/ 2824 h 28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52" h="2824">
                <a:moveTo>
                  <a:pt x="0" y="1192"/>
                </a:moveTo>
                <a:lnTo>
                  <a:pt x="912" y="0"/>
                </a:lnTo>
                <a:lnTo>
                  <a:pt x="3072" y="0"/>
                </a:lnTo>
                <a:lnTo>
                  <a:pt x="3952" y="1184"/>
                </a:lnTo>
                <a:lnTo>
                  <a:pt x="1992" y="2824"/>
                </a:lnTo>
                <a:lnTo>
                  <a:pt x="0" y="1192"/>
                </a:lnTo>
                <a:close/>
              </a:path>
            </a:pathLst>
          </a:custGeom>
          <a:solidFill>
            <a:srgbClr val="0000FF"/>
          </a:solidFill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12" name="Group 23"/>
          <p:cNvGrpSpPr>
            <a:grpSpLocks/>
          </p:cNvGrpSpPr>
          <p:nvPr/>
        </p:nvGrpSpPr>
        <p:grpSpPr bwMode="auto">
          <a:xfrm>
            <a:off x="3800475" y="3937000"/>
            <a:ext cx="2060575" cy="1130300"/>
            <a:chOff x="2394" y="2368"/>
            <a:chExt cx="1298" cy="712"/>
          </a:xfrm>
        </p:grpSpPr>
        <p:sp>
          <p:nvSpPr>
            <p:cNvPr id="25646" name="TextBox 42"/>
            <p:cNvSpPr txBox="1">
              <a:spLocks noChangeArrowheads="1"/>
            </p:cNvSpPr>
            <p:nvPr/>
          </p:nvSpPr>
          <p:spPr bwMode="auto">
            <a:xfrm>
              <a:off x="2440" y="2377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5647" name="TextBox 43"/>
            <p:cNvSpPr txBox="1">
              <a:spLocks noChangeArrowheads="1"/>
            </p:cNvSpPr>
            <p:nvPr/>
          </p:nvSpPr>
          <p:spPr bwMode="auto">
            <a:xfrm>
              <a:off x="2442" y="2676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648" name="Straight Connector 44"/>
            <p:cNvCxnSpPr>
              <a:cxnSpLocks noChangeShapeType="1"/>
            </p:cNvCxnSpPr>
            <p:nvPr/>
          </p:nvCxnSpPr>
          <p:spPr bwMode="auto">
            <a:xfrm>
              <a:off x="2394" y="2729"/>
              <a:ext cx="335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5649" name="TextBox 46"/>
            <p:cNvSpPr txBox="1">
              <a:spLocks noChangeArrowheads="1"/>
            </p:cNvSpPr>
            <p:nvPr/>
          </p:nvSpPr>
          <p:spPr bwMode="auto">
            <a:xfrm>
              <a:off x="3004" y="2368"/>
              <a:ext cx="6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5650" name="TextBox 47"/>
            <p:cNvSpPr txBox="1">
              <a:spLocks noChangeArrowheads="1"/>
            </p:cNvSpPr>
            <p:nvPr/>
          </p:nvSpPr>
          <p:spPr bwMode="auto">
            <a:xfrm>
              <a:off x="2982" y="2674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25651" name="Straight Connector 48"/>
            <p:cNvCxnSpPr>
              <a:cxnSpLocks noChangeShapeType="1"/>
            </p:cNvCxnSpPr>
            <p:nvPr/>
          </p:nvCxnSpPr>
          <p:spPr bwMode="auto">
            <a:xfrm>
              <a:off x="2982" y="2728"/>
              <a:ext cx="335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5652" name="TextBox 3"/>
            <p:cNvSpPr txBox="1">
              <a:spLocks noChangeArrowheads="1"/>
            </p:cNvSpPr>
            <p:nvPr/>
          </p:nvSpPr>
          <p:spPr bwMode="auto">
            <a:xfrm>
              <a:off x="2694" y="2488"/>
              <a:ext cx="3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5613" name="Group 31"/>
          <p:cNvGrpSpPr>
            <a:grpSpLocks/>
          </p:cNvGrpSpPr>
          <p:nvPr/>
        </p:nvGrpSpPr>
        <p:grpSpPr bwMode="auto">
          <a:xfrm>
            <a:off x="1539875" y="547688"/>
            <a:ext cx="2009775" cy="852487"/>
            <a:chOff x="4725" y="131"/>
            <a:chExt cx="1266" cy="537"/>
          </a:xfrm>
        </p:grpSpPr>
        <p:grpSp>
          <p:nvGrpSpPr>
            <p:cNvPr id="25637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5643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5644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027356" y="1876383"/>
                <a:ext cx="532161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38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5640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5641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6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39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5614" name="Group 41"/>
          <p:cNvGrpSpPr>
            <a:grpSpLocks/>
          </p:cNvGrpSpPr>
          <p:nvPr/>
        </p:nvGrpSpPr>
        <p:grpSpPr bwMode="auto">
          <a:xfrm>
            <a:off x="4994275" y="3048000"/>
            <a:ext cx="2162175" cy="647700"/>
            <a:chOff x="3202" y="1920"/>
            <a:chExt cx="1362" cy="408"/>
          </a:xfrm>
        </p:grpSpPr>
        <p:sp>
          <p:nvSpPr>
            <p:cNvPr id="25635" name="TextBox 43"/>
            <p:cNvSpPr txBox="1">
              <a:spLocks noChangeArrowheads="1"/>
            </p:cNvSpPr>
            <p:nvPr/>
          </p:nvSpPr>
          <p:spPr bwMode="auto">
            <a:xfrm>
              <a:off x="3202" y="1924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5636" name="TextBox 46"/>
            <p:cNvSpPr txBox="1">
              <a:spLocks noChangeArrowheads="1"/>
            </p:cNvSpPr>
            <p:nvPr/>
          </p:nvSpPr>
          <p:spPr bwMode="auto">
            <a:xfrm>
              <a:off x="3380" y="1920"/>
              <a:ext cx="11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sym typeface="Wingdings" pitchFamily="2" charset="2"/>
                </a:rPr>
                <a:t></a:t>
              </a:r>
              <a:r>
                <a:rPr lang="en-US">
                  <a:solidFill>
                    <a:srgbClr val="00FF00"/>
                  </a:solidFill>
                </a:rPr>
                <a:t> 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3=</a:t>
              </a:r>
              <a:r>
                <a:rPr lang="en-US" sz="3600" b="1">
                  <a:solidFill>
                    <a:srgbClr val="AD5BA3"/>
                  </a:solidFill>
                  <a:latin typeface="Trebuchet MS" pitchFamily="34" charset="0"/>
                </a:rPr>
                <a:t>9</a:t>
              </a:r>
            </a:p>
          </p:txBody>
        </p:sp>
      </p:grpSp>
      <p:grpSp>
        <p:nvGrpSpPr>
          <p:cNvPr id="25615" name="Group 44"/>
          <p:cNvGrpSpPr>
            <a:grpSpLocks/>
          </p:cNvGrpSpPr>
          <p:nvPr/>
        </p:nvGrpSpPr>
        <p:grpSpPr bwMode="auto">
          <a:xfrm>
            <a:off x="2549525" y="3038475"/>
            <a:ext cx="2046288" cy="665163"/>
            <a:chOff x="1822" y="1938"/>
            <a:chExt cx="1289" cy="419"/>
          </a:xfrm>
        </p:grpSpPr>
        <p:sp>
          <p:nvSpPr>
            <p:cNvPr id="25633" name="TextBox 42"/>
            <p:cNvSpPr txBox="1">
              <a:spLocks noChangeArrowheads="1"/>
            </p:cNvSpPr>
            <p:nvPr/>
          </p:nvSpPr>
          <p:spPr bwMode="auto">
            <a:xfrm>
              <a:off x="2032" y="1953"/>
              <a:ext cx="10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sym typeface="Wingdings" pitchFamily="2" charset="2"/>
                </a:rPr>
                <a:t></a:t>
              </a:r>
              <a:r>
                <a:rPr lang="en-US" sz="3600">
                  <a:solidFill>
                    <a:srgbClr val="00FF00"/>
                  </a:solidFill>
                </a:rPr>
                <a:t> 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2=</a:t>
              </a:r>
              <a:r>
                <a:rPr lang="en-US" sz="3600" b="1">
                  <a:solidFill>
                    <a:srgbClr val="FF0000"/>
                  </a:solidFill>
                  <a:latin typeface="Trebuchet MS" pitchFamily="34" charset="0"/>
                </a:rPr>
                <a:t>8</a:t>
              </a:r>
            </a:p>
          </p:txBody>
        </p:sp>
        <p:sp>
          <p:nvSpPr>
            <p:cNvPr id="25634" name="TextBox 47"/>
            <p:cNvSpPr txBox="1">
              <a:spLocks noChangeArrowheads="1"/>
            </p:cNvSpPr>
            <p:nvPr/>
          </p:nvSpPr>
          <p:spPr bwMode="auto">
            <a:xfrm>
              <a:off x="1822" y="1938"/>
              <a:ext cx="6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4</a:t>
              </a:r>
            </a:p>
          </p:txBody>
        </p:sp>
      </p:grpSp>
      <p:sp>
        <p:nvSpPr>
          <p:cNvPr id="28719" name="TextBox 42"/>
          <p:cNvSpPr txBox="1">
            <a:spLocks noChangeArrowheads="1"/>
          </p:cNvSpPr>
          <p:nvPr/>
        </p:nvSpPr>
        <p:spPr bwMode="auto">
          <a:xfrm>
            <a:off x="3962400" y="3062288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8</a:t>
            </a:r>
          </a:p>
        </p:txBody>
      </p:sp>
      <p:grpSp>
        <p:nvGrpSpPr>
          <p:cNvPr id="25617" name="Group 48"/>
          <p:cNvGrpSpPr>
            <a:grpSpLocks/>
          </p:cNvGrpSpPr>
          <p:nvPr/>
        </p:nvGrpSpPr>
        <p:grpSpPr bwMode="auto">
          <a:xfrm>
            <a:off x="3546475" y="5264150"/>
            <a:ext cx="2278063" cy="650875"/>
            <a:chOff x="2314" y="3300"/>
            <a:chExt cx="1435" cy="410"/>
          </a:xfrm>
        </p:grpSpPr>
        <p:sp>
          <p:nvSpPr>
            <p:cNvPr id="25631" name="TextBox 43"/>
            <p:cNvSpPr txBox="1">
              <a:spLocks noChangeArrowheads="1"/>
            </p:cNvSpPr>
            <p:nvPr/>
          </p:nvSpPr>
          <p:spPr bwMode="auto">
            <a:xfrm>
              <a:off x="2314" y="3300"/>
              <a:ext cx="68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5632" name="TextBox 47"/>
            <p:cNvSpPr txBox="1">
              <a:spLocks noChangeArrowheads="1"/>
            </p:cNvSpPr>
            <p:nvPr/>
          </p:nvSpPr>
          <p:spPr bwMode="auto">
            <a:xfrm>
              <a:off x="2526" y="3306"/>
              <a:ext cx="12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  <a:sym typeface="Wingdings" pitchFamily="2" charset="2"/>
                </a:rPr>
                <a:t></a:t>
              </a:r>
              <a:r>
                <a:rPr lang="en-US" sz="3600" b="1">
                  <a:solidFill>
                    <a:srgbClr val="00FF00"/>
                  </a:solidFill>
                  <a:latin typeface="Trebuchet MS" pitchFamily="34" charset="0"/>
                </a:rPr>
                <a:t> 4=12</a:t>
              </a:r>
            </a:p>
          </p:txBody>
        </p:sp>
      </p:grpSp>
      <p:sp>
        <p:nvSpPr>
          <p:cNvPr id="25618" name="TextBox 43"/>
          <p:cNvSpPr txBox="1">
            <a:spLocks noChangeArrowheads="1"/>
          </p:cNvSpPr>
          <p:nvPr/>
        </p:nvSpPr>
        <p:spPr bwMode="auto">
          <a:xfrm>
            <a:off x="3876675" y="4425950"/>
            <a:ext cx="108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5619" name="TextBox 46"/>
          <p:cNvSpPr txBox="1">
            <a:spLocks noChangeArrowheads="1"/>
          </p:cNvSpPr>
          <p:nvPr/>
        </p:nvSpPr>
        <p:spPr bwMode="auto">
          <a:xfrm>
            <a:off x="4781550" y="3937000"/>
            <a:ext cx="109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5620" name="TextBox 42"/>
          <p:cNvSpPr txBox="1">
            <a:spLocks noChangeArrowheads="1"/>
          </p:cNvSpPr>
          <p:nvPr/>
        </p:nvSpPr>
        <p:spPr bwMode="auto">
          <a:xfrm>
            <a:off x="3873500" y="3951288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25621" name="TextBox 47"/>
          <p:cNvSpPr txBox="1">
            <a:spLocks noChangeArrowheads="1"/>
          </p:cNvSpPr>
          <p:nvPr/>
        </p:nvSpPr>
        <p:spPr bwMode="auto">
          <a:xfrm>
            <a:off x="4733925" y="4422775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25622" name="TextBox 43"/>
          <p:cNvSpPr txBox="1">
            <a:spLocks noChangeArrowheads="1"/>
          </p:cNvSpPr>
          <p:nvPr/>
        </p:nvSpPr>
        <p:spPr bwMode="auto">
          <a:xfrm>
            <a:off x="3876675" y="4425950"/>
            <a:ext cx="108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5623" name="TextBox 47"/>
          <p:cNvSpPr txBox="1">
            <a:spLocks noChangeArrowheads="1"/>
          </p:cNvSpPr>
          <p:nvPr/>
        </p:nvSpPr>
        <p:spPr bwMode="auto">
          <a:xfrm>
            <a:off x="4733925" y="4422775"/>
            <a:ext cx="1090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FF00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28732" name="TextBox 46"/>
          <p:cNvSpPr txBox="1">
            <a:spLocks noChangeArrowheads="1"/>
          </p:cNvSpPr>
          <p:nvPr/>
        </p:nvSpPr>
        <p:spPr bwMode="auto">
          <a:xfrm>
            <a:off x="6292850" y="3048000"/>
            <a:ext cx="187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AD5BA3"/>
                </a:solidFill>
                <a:latin typeface="Trebuchet MS" pitchFamily="34" charset="0"/>
              </a:rPr>
              <a:t>9</a:t>
            </a:r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4987925" y="5272088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3600" b="1">
                <a:solidFill>
                  <a:srgbClr val="00FF00"/>
                </a:solidFill>
              </a:rPr>
              <a:t>12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5699125" y="3913188"/>
            <a:ext cx="1212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8</a:t>
            </a:r>
            <a:r>
              <a:rPr lang="en-US" sz="3600" b="1">
                <a:solidFill>
                  <a:srgbClr val="00FF00"/>
                </a:solidFill>
              </a:rPr>
              <a:t> + </a:t>
            </a:r>
            <a:r>
              <a:rPr lang="en-US" sz="3600" b="1">
                <a:solidFill>
                  <a:srgbClr val="AD5BA3"/>
                </a:solidFill>
              </a:rPr>
              <a:t>9</a:t>
            </a:r>
          </a:p>
          <a:p>
            <a:pPr algn="ctr"/>
            <a:r>
              <a:rPr lang="en-US" sz="3600" b="1">
                <a:solidFill>
                  <a:srgbClr val="00FF00"/>
                </a:solidFill>
              </a:rPr>
              <a:t>12</a:t>
            </a:r>
          </a:p>
        </p:txBody>
      </p:sp>
      <p:sp>
        <p:nvSpPr>
          <p:cNvPr id="25627" name="Line 64"/>
          <p:cNvSpPr>
            <a:spLocks noChangeShapeType="1"/>
          </p:cNvSpPr>
          <p:nvPr/>
        </p:nvSpPr>
        <p:spPr bwMode="auto">
          <a:xfrm flipV="1">
            <a:off x="5764213" y="4508500"/>
            <a:ext cx="11477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Line 65"/>
          <p:cNvSpPr>
            <a:spLocks noChangeShapeType="1"/>
          </p:cNvSpPr>
          <p:nvPr/>
        </p:nvSpPr>
        <p:spPr bwMode="auto">
          <a:xfrm flipV="1">
            <a:off x="5322888" y="4411663"/>
            <a:ext cx="376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66"/>
          <p:cNvSpPr>
            <a:spLocks noChangeShapeType="1"/>
          </p:cNvSpPr>
          <p:nvPr/>
        </p:nvSpPr>
        <p:spPr bwMode="auto">
          <a:xfrm flipV="1">
            <a:off x="5322888" y="4556125"/>
            <a:ext cx="376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9" name="Text Box 67"/>
          <p:cNvSpPr txBox="1">
            <a:spLocks noChangeArrowheads="1"/>
          </p:cNvSpPr>
          <p:nvPr/>
        </p:nvSpPr>
        <p:spPr bwMode="auto">
          <a:xfrm>
            <a:off x="4275138" y="4151313"/>
            <a:ext cx="71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3600" b="1">
                <a:solidFill>
                  <a:srgbClr val="FFFFFF"/>
                </a:solidFill>
              </a:rPr>
              <a:t>+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40741E-6 L 0.19167 0.12222 " pathEditMode="relative" ptsTypes="AA">
                                      <p:cBhvr>
                                        <p:cTn id="6" dur="20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L 0.01945 0.12223 " pathEditMode="relative" ptsTypes="AA">
                                      <p:cBhvr>
                                        <p:cTn id="9" dur="2000" fill="hold"/>
                                        <p:tgtEl>
                                          <p:spTgt spid="2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11511 -0.12222 " pathEditMode="relative" ptsTypes="AA">
                                      <p:cBhvr>
                                        <p:cTn id="12" dur="2000" fill="hold"/>
                                        <p:tgtEl>
                                          <p:spTgt spid="2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9167 -0.03819 " pathEditMode="relative" ptsTypes="AA">
                                      <p:cBhvr>
                                        <p:cTn id="23" dur="2000" fill="hold"/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3000"/>
                                        <p:tgtEl>
                                          <p:spTgt spid="2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2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56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56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56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56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56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87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256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2" grpId="0" animBg="1"/>
      <p:bldP spid="25605" grpId="0"/>
      <p:bldP spid="25606" grpId="0" animBg="1"/>
      <p:bldP spid="25607" grpId="0" animBg="1"/>
      <p:bldP spid="25608" grpId="0" animBg="1"/>
      <p:bldP spid="28719" grpId="0"/>
      <p:bldP spid="28719" grpId="1"/>
      <p:bldP spid="28732" grpId="0" build="allAtOnce"/>
      <p:bldP spid="28733" grpId="0" build="allAtOnce"/>
      <p:bldP spid="28735" grpId="0"/>
      <p:bldP spid="28735" grpId="1"/>
      <p:bldP spid="25627" grpId="0" animBg="1"/>
      <p:bldP spid="2873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Try These: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1600200"/>
            <a:ext cx="8042275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Try These: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1600200"/>
            <a:ext cx="8042275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Fractions?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Pieces of whole numbers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Such as ½ of a pizza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¾ of an hour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Ratios (ways to compare two numbers)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Parts of a whole/parts available: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Ex: 2 wins out of 5 games (2/5)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rgbClr val="56285A"/>
                </a:solidFill>
              </a:rPr>
              <a:t>4/5 dentists surveyed recommend a certain brand of gum.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 smtClean="0">
              <a:solidFill>
                <a:srgbClr val="56285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rgbClr val="56285A"/>
              </a:solidFill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2301875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2301875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Fractions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0500" y="228600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5525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2270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3081338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387667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57775" y="47037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449388" y="3065463"/>
            <a:ext cx="1303337" cy="1414462"/>
            <a:chOff x="2881791" y="1172168"/>
            <a:chExt cx="1302510" cy="1414522"/>
          </a:xfrm>
        </p:grpSpPr>
        <p:sp>
          <p:nvSpPr>
            <p:cNvPr id="16424" name="TextBox 1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25" name="TextBox 23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81791" y="1877048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392363" y="3062288"/>
            <a:ext cx="1303337" cy="1414462"/>
            <a:chOff x="2881791" y="1172168"/>
            <a:chExt cx="1302510" cy="1414522"/>
          </a:xfrm>
        </p:grpSpPr>
        <p:sp>
          <p:nvSpPr>
            <p:cNvPr id="16421" name="TextBox 2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22" name="TextBox 28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881791" y="1877048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532188" y="3059113"/>
            <a:ext cx="1301750" cy="1414462"/>
            <a:chOff x="2881791" y="1172168"/>
            <a:chExt cx="1302510" cy="1414522"/>
          </a:xfrm>
        </p:grpSpPr>
        <p:sp>
          <p:nvSpPr>
            <p:cNvPr id="16418" name="TextBox 31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19" name="TextBox 32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881791" y="1877048"/>
              <a:ext cx="879988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232400" y="2201863"/>
            <a:ext cx="1214438" cy="846137"/>
            <a:chOff x="4027356" y="1432648"/>
            <a:chExt cx="1215232" cy="846266"/>
          </a:xfrm>
        </p:grpSpPr>
        <p:sp>
          <p:nvSpPr>
            <p:cNvPr id="16415" name="TextBox 3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16" name="TextBox 3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27356" y="1877216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5737225" y="3021013"/>
            <a:ext cx="1214438" cy="846137"/>
            <a:chOff x="4027356" y="1432648"/>
            <a:chExt cx="1215232" cy="846266"/>
          </a:xfrm>
        </p:grpSpPr>
        <p:sp>
          <p:nvSpPr>
            <p:cNvPr id="16412" name="TextBox 51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13" name="TextBox 52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027356" y="1877216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6430963" y="3824288"/>
            <a:ext cx="1216025" cy="846137"/>
            <a:chOff x="4027356" y="1432648"/>
            <a:chExt cx="1215232" cy="846266"/>
          </a:xfrm>
        </p:grpSpPr>
        <p:sp>
          <p:nvSpPr>
            <p:cNvPr id="16409" name="TextBox 5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10" name="TextBox 5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27356" y="1877216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7223125" y="4670425"/>
            <a:ext cx="1216025" cy="846138"/>
            <a:chOff x="4027356" y="1432648"/>
            <a:chExt cx="1215232" cy="846266"/>
          </a:xfrm>
        </p:grpSpPr>
        <p:sp>
          <p:nvSpPr>
            <p:cNvPr id="16406" name="TextBox 59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6407" name="TextBox 60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027356" y="1877215"/>
              <a:ext cx="531466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Graphically: Assume each gray box is one whole unit.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6388" grpId="0"/>
      <p:bldP spid="1638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Fractions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Suppose you had the following addition problem: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2301875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2301875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228600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5525" y="2301875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2270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3081338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387667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57775" y="47037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1449388" y="3065463"/>
            <a:ext cx="1303337" cy="1414462"/>
            <a:chOff x="2881791" y="1172168"/>
            <a:chExt cx="1302510" cy="1414522"/>
          </a:xfrm>
        </p:grpSpPr>
        <p:sp>
          <p:nvSpPr>
            <p:cNvPr id="17459" name="TextBox 1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60" name="TextBox 23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81791" y="1877048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4" name="Group 25"/>
          <p:cNvGrpSpPr>
            <a:grpSpLocks/>
          </p:cNvGrpSpPr>
          <p:nvPr/>
        </p:nvGrpSpPr>
        <p:grpSpPr bwMode="auto">
          <a:xfrm>
            <a:off x="2392363" y="3062288"/>
            <a:ext cx="1303337" cy="1414462"/>
            <a:chOff x="2881791" y="1172168"/>
            <a:chExt cx="1302510" cy="1414522"/>
          </a:xfrm>
        </p:grpSpPr>
        <p:sp>
          <p:nvSpPr>
            <p:cNvPr id="17456" name="TextBox 2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57" name="TextBox 28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881791" y="1877048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532188" y="3059113"/>
            <a:ext cx="1301750" cy="1414462"/>
            <a:chOff x="2881791" y="1172168"/>
            <a:chExt cx="1302510" cy="1414522"/>
          </a:xfrm>
        </p:grpSpPr>
        <p:sp>
          <p:nvSpPr>
            <p:cNvPr id="17453" name="TextBox 31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54" name="TextBox 32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881791" y="1877048"/>
              <a:ext cx="879988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6" name="Group 34"/>
          <p:cNvGrpSpPr>
            <a:grpSpLocks/>
          </p:cNvGrpSpPr>
          <p:nvPr/>
        </p:nvGrpSpPr>
        <p:grpSpPr bwMode="auto">
          <a:xfrm>
            <a:off x="5232400" y="2201863"/>
            <a:ext cx="1214438" cy="846137"/>
            <a:chOff x="4027356" y="1432648"/>
            <a:chExt cx="1215232" cy="846266"/>
          </a:xfrm>
        </p:grpSpPr>
        <p:sp>
          <p:nvSpPr>
            <p:cNvPr id="17450" name="TextBox 3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51" name="TextBox 3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27356" y="1877216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7" name="Group 50"/>
          <p:cNvGrpSpPr>
            <a:grpSpLocks/>
          </p:cNvGrpSpPr>
          <p:nvPr/>
        </p:nvGrpSpPr>
        <p:grpSpPr bwMode="auto">
          <a:xfrm>
            <a:off x="5737225" y="3021013"/>
            <a:ext cx="1214438" cy="846137"/>
            <a:chOff x="4027356" y="1432648"/>
            <a:chExt cx="1215232" cy="846266"/>
          </a:xfrm>
        </p:grpSpPr>
        <p:sp>
          <p:nvSpPr>
            <p:cNvPr id="17447" name="TextBox 51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48" name="TextBox 52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027356" y="1877216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8" name="Group 54"/>
          <p:cNvGrpSpPr>
            <a:grpSpLocks/>
          </p:cNvGrpSpPr>
          <p:nvPr/>
        </p:nvGrpSpPr>
        <p:grpSpPr bwMode="auto">
          <a:xfrm>
            <a:off x="6430963" y="3824288"/>
            <a:ext cx="1216025" cy="846137"/>
            <a:chOff x="4027356" y="1432648"/>
            <a:chExt cx="1215232" cy="846266"/>
          </a:xfrm>
        </p:grpSpPr>
        <p:sp>
          <p:nvSpPr>
            <p:cNvPr id="17444" name="TextBox 5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45" name="TextBox 5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27356" y="1877216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7223125" y="4670425"/>
            <a:ext cx="1216025" cy="846138"/>
            <a:chOff x="4027356" y="1432648"/>
            <a:chExt cx="1215232" cy="846266"/>
          </a:xfrm>
        </p:grpSpPr>
        <p:sp>
          <p:nvSpPr>
            <p:cNvPr id="17441" name="TextBox 59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7442" name="TextBox 60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027356" y="1877215"/>
              <a:ext cx="531466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96" name="Group 64"/>
          <p:cNvGrpSpPr>
            <a:grpSpLocks/>
          </p:cNvGrpSpPr>
          <p:nvPr/>
        </p:nvGrpSpPr>
        <p:grpSpPr bwMode="auto">
          <a:xfrm>
            <a:off x="7389813" y="1376363"/>
            <a:ext cx="2009775" cy="847725"/>
            <a:chOff x="4629" y="889"/>
            <a:chExt cx="1266" cy="534"/>
          </a:xfrm>
        </p:grpSpPr>
        <p:grpSp>
          <p:nvGrpSpPr>
            <p:cNvPr id="17431" name="Group 45"/>
            <p:cNvGrpSpPr>
              <a:grpSpLocks/>
            </p:cNvGrpSpPr>
            <p:nvPr/>
          </p:nvGrpSpPr>
          <p:grpSpPr bwMode="auto">
            <a:xfrm>
              <a:off x="5129" y="889"/>
              <a:ext cx="766" cy="530"/>
              <a:chOff x="4027356" y="1432648"/>
              <a:chExt cx="1215232" cy="841503"/>
            </a:xfrm>
          </p:grpSpPr>
          <p:sp>
            <p:nvSpPr>
              <p:cNvPr id="17438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17439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5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32" name="Group 58"/>
            <p:cNvGrpSpPr>
              <a:grpSpLocks/>
            </p:cNvGrpSpPr>
            <p:nvPr/>
          </p:nvGrpSpPr>
          <p:grpSpPr bwMode="auto">
            <a:xfrm>
              <a:off x="4629" y="893"/>
              <a:ext cx="765" cy="530"/>
              <a:chOff x="4629" y="897"/>
              <a:chExt cx="765" cy="530"/>
            </a:xfrm>
          </p:grpSpPr>
          <p:grpSp>
            <p:nvGrpSpPr>
              <p:cNvPr id="17433" name="Group 41"/>
              <p:cNvGrpSpPr>
                <a:grpSpLocks/>
              </p:cNvGrpSpPr>
              <p:nvPr/>
            </p:nvGrpSpPr>
            <p:grpSpPr bwMode="auto">
              <a:xfrm>
                <a:off x="4629" y="897"/>
                <a:ext cx="765" cy="530"/>
                <a:chOff x="4027356" y="1432648"/>
                <a:chExt cx="1215232" cy="841503"/>
              </a:xfrm>
            </p:grpSpPr>
            <p:sp>
              <p:nvSpPr>
                <p:cNvPr id="17435" name="TextBox 42"/>
                <p:cNvSpPr txBox="1">
                  <a:spLocks noChangeArrowheads="1"/>
                </p:cNvSpPr>
                <p:nvPr/>
              </p:nvSpPr>
              <p:spPr bwMode="auto">
                <a:xfrm>
                  <a:off x="4151262" y="1432648"/>
                  <a:ext cx="1091326" cy="4572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  <a:latin typeface="Trebuchet MS" pitchFamily="34" charset="0"/>
                    </a:rPr>
                    <a:t>2</a:t>
                  </a:r>
                </a:p>
              </p:txBody>
            </p:sp>
            <p:sp>
              <p:nvSpPr>
                <p:cNvPr id="17436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4141731" y="1816881"/>
                  <a:ext cx="1089737" cy="4572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>
                      <a:solidFill>
                        <a:srgbClr val="000000"/>
                      </a:solidFill>
                      <a:latin typeface="Trebuchet MS" pitchFamily="34" charset="0"/>
                    </a:rPr>
                    <a:t>3</a:t>
                  </a:r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4027356" y="1877216"/>
                  <a:ext cx="532160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434" name="TextBox 3"/>
              <p:cNvSpPr txBox="1">
                <a:spLocks noChangeArrowheads="1"/>
              </p:cNvSpPr>
              <p:nvPr/>
            </p:nvSpPr>
            <p:spPr bwMode="auto">
              <a:xfrm>
                <a:off x="4929" y="1008"/>
                <a:ext cx="3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  <a:latin typeface="Trebuchet MS" pitchFamily="34" charset="0"/>
                  </a:rPr>
                  <a:t>+</a:t>
                </a:r>
              </a:p>
            </p:txBody>
          </p:sp>
        </p:grp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4D219B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549275" y="215900"/>
            <a:ext cx="8042275" cy="4343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Suppose you had the following addition problem: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96732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984250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982663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95091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1762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25574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8444" name="Group 15"/>
          <p:cNvGrpSpPr>
            <a:grpSpLocks/>
          </p:cNvGrpSpPr>
          <p:nvPr/>
        </p:nvGrpSpPr>
        <p:grpSpPr bwMode="auto">
          <a:xfrm>
            <a:off x="1449388" y="1746250"/>
            <a:ext cx="1303337" cy="1414463"/>
            <a:chOff x="2881791" y="1172168"/>
            <a:chExt cx="1302510" cy="1414522"/>
          </a:xfrm>
        </p:grpSpPr>
        <p:sp>
          <p:nvSpPr>
            <p:cNvPr id="18475" name="TextBox 1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8476" name="TextBox 23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5" name="Group 25"/>
          <p:cNvGrpSpPr>
            <a:grpSpLocks/>
          </p:cNvGrpSpPr>
          <p:nvPr/>
        </p:nvGrpSpPr>
        <p:grpSpPr bwMode="auto">
          <a:xfrm>
            <a:off x="2392363" y="1743075"/>
            <a:ext cx="1303337" cy="1414463"/>
            <a:chOff x="2881791" y="1172168"/>
            <a:chExt cx="1302510" cy="1414522"/>
          </a:xfrm>
        </p:grpSpPr>
        <p:sp>
          <p:nvSpPr>
            <p:cNvPr id="18472" name="TextBox 2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8473" name="TextBox 28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6" name="Group 34"/>
          <p:cNvGrpSpPr>
            <a:grpSpLocks/>
          </p:cNvGrpSpPr>
          <p:nvPr/>
        </p:nvGrpSpPr>
        <p:grpSpPr bwMode="auto">
          <a:xfrm>
            <a:off x="5232400" y="882650"/>
            <a:ext cx="1214438" cy="847725"/>
            <a:chOff x="4027356" y="1432648"/>
            <a:chExt cx="1215232" cy="846266"/>
          </a:xfrm>
        </p:grpSpPr>
        <p:sp>
          <p:nvSpPr>
            <p:cNvPr id="18469" name="TextBox 3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8470" name="TextBox 3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27356" y="1876383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7" name="Group 50"/>
          <p:cNvGrpSpPr>
            <a:grpSpLocks/>
          </p:cNvGrpSpPr>
          <p:nvPr/>
        </p:nvGrpSpPr>
        <p:grpSpPr bwMode="auto">
          <a:xfrm>
            <a:off x="5737225" y="1701800"/>
            <a:ext cx="1214438" cy="846138"/>
            <a:chOff x="4027356" y="1432648"/>
            <a:chExt cx="1215232" cy="846266"/>
          </a:xfrm>
        </p:grpSpPr>
        <p:sp>
          <p:nvSpPr>
            <p:cNvPr id="18466" name="TextBox 51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8467" name="TextBox 52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027356" y="1877215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8" name="Group 54"/>
          <p:cNvGrpSpPr>
            <a:grpSpLocks/>
          </p:cNvGrpSpPr>
          <p:nvPr/>
        </p:nvGrpSpPr>
        <p:grpSpPr bwMode="auto">
          <a:xfrm>
            <a:off x="6430963" y="2505075"/>
            <a:ext cx="1216025" cy="846138"/>
            <a:chOff x="4027356" y="1432648"/>
            <a:chExt cx="1215232" cy="846266"/>
          </a:xfrm>
        </p:grpSpPr>
        <p:sp>
          <p:nvSpPr>
            <p:cNvPr id="18463" name="TextBox 5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8464" name="TextBox 5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49" name="Group 41"/>
          <p:cNvGrpSpPr>
            <a:grpSpLocks/>
          </p:cNvGrpSpPr>
          <p:nvPr/>
        </p:nvGrpSpPr>
        <p:grpSpPr bwMode="auto">
          <a:xfrm>
            <a:off x="7348538" y="55563"/>
            <a:ext cx="1214437" cy="847725"/>
            <a:chOff x="4027356" y="1432648"/>
            <a:chExt cx="1215232" cy="846266"/>
          </a:xfrm>
        </p:grpSpPr>
        <p:sp>
          <p:nvSpPr>
            <p:cNvPr id="18460" name="TextBox 42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18461" name="TextBox 43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4027356" y="1876383"/>
              <a:ext cx="532160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50" name="Group 45"/>
          <p:cNvGrpSpPr>
            <a:grpSpLocks/>
          </p:cNvGrpSpPr>
          <p:nvPr/>
        </p:nvGrpSpPr>
        <p:grpSpPr bwMode="auto">
          <a:xfrm>
            <a:off x="8142288" y="66675"/>
            <a:ext cx="1216025" cy="846138"/>
            <a:chOff x="4027356" y="1432648"/>
            <a:chExt cx="1215232" cy="846266"/>
          </a:xfrm>
        </p:grpSpPr>
        <p:sp>
          <p:nvSpPr>
            <p:cNvPr id="18457" name="TextBox 46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18458" name="TextBox 47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51" name="TextBox 3"/>
          <p:cNvSpPr txBox="1">
            <a:spLocks noChangeArrowheads="1"/>
          </p:cNvSpPr>
          <p:nvPr/>
        </p:nvSpPr>
        <p:spPr bwMode="auto">
          <a:xfrm>
            <a:off x="7824788" y="231775"/>
            <a:ext cx="50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863" y="4038600"/>
            <a:ext cx="8250237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You cannot add these together directly because they are different sizes.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98513" y="4559300"/>
            <a:ext cx="77549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rebuchet MS" pitchFamily="34" charset="0"/>
              </a:rPr>
              <a:t>Instead, you need to make each box the same size: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5057775" y="950913"/>
            <a:ext cx="3146425" cy="779462"/>
          </a:xfrm>
          <a:prstGeom prst="rect">
            <a:avLst/>
          </a:prstGeom>
          <a:solidFill>
            <a:srgbClr val="2ACB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 rot="5400000">
            <a:off x="4999831" y="1183482"/>
            <a:ext cx="3146425" cy="779462"/>
          </a:xfrm>
          <a:prstGeom prst="rect">
            <a:avLst/>
          </a:prstGeom>
          <a:solidFill>
            <a:srgbClr val="2ACB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811213" y="4559300"/>
            <a:ext cx="77549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rebuchet MS" pitchFamily="34" charset="0"/>
              </a:rPr>
              <a:t>Instead, you need to make each box the same size:</a:t>
            </a: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-0.40278 0.14444 " pathEditMode="relative" ptsTypes="AA">
                                      <p:cBhvr>
                                        <p:cTn id="25" dur="20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3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3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17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0" accel="100000" fill="hold">
                                          <p:stCondLst>
                                            <p:cond delay="11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3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9500" grpId="0" animBg="1"/>
      <p:bldP spid="19500" grpId="1" animBg="1"/>
      <p:bldP spid="19500" grpId="2" animBg="1"/>
      <p:bldP spid="19501" grpId="0" animBg="1"/>
      <p:bldP spid="19501" grpId="1" animBg="1"/>
      <p:bldP spid="19501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549275" y="215900"/>
            <a:ext cx="8042275" cy="4343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Suppose you had the following addition problem: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96732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984250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982663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95091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1762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25574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9468" name="Group 15"/>
          <p:cNvGrpSpPr>
            <a:grpSpLocks/>
          </p:cNvGrpSpPr>
          <p:nvPr/>
        </p:nvGrpSpPr>
        <p:grpSpPr bwMode="auto">
          <a:xfrm>
            <a:off x="1449388" y="1746250"/>
            <a:ext cx="1303337" cy="1414463"/>
            <a:chOff x="2881791" y="1172168"/>
            <a:chExt cx="1302510" cy="1414522"/>
          </a:xfrm>
        </p:grpSpPr>
        <p:sp>
          <p:nvSpPr>
            <p:cNvPr id="19509" name="TextBox 1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9510" name="TextBox 23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69" name="Group 25"/>
          <p:cNvGrpSpPr>
            <a:grpSpLocks/>
          </p:cNvGrpSpPr>
          <p:nvPr/>
        </p:nvGrpSpPr>
        <p:grpSpPr bwMode="auto">
          <a:xfrm>
            <a:off x="2392363" y="1743075"/>
            <a:ext cx="1303337" cy="1414463"/>
            <a:chOff x="2881791" y="1172168"/>
            <a:chExt cx="1302510" cy="1414522"/>
          </a:xfrm>
        </p:grpSpPr>
        <p:sp>
          <p:nvSpPr>
            <p:cNvPr id="19506" name="TextBox 2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9507" name="TextBox 28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0" name="Group 34"/>
          <p:cNvGrpSpPr>
            <a:grpSpLocks/>
          </p:cNvGrpSpPr>
          <p:nvPr/>
        </p:nvGrpSpPr>
        <p:grpSpPr bwMode="auto">
          <a:xfrm>
            <a:off x="5232400" y="882650"/>
            <a:ext cx="1214438" cy="847725"/>
            <a:chOff x="4027356" y="1432648"/>
            <a:chExt cx="1215232" cy="846266"/>
          </a:xfrm>
        </p:grpSpPr>
        <p:sp>
          <p:nvSpPr>
            <p:cNvPr id="19503" name="TextBox 3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9504" name="TextBox 3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27356" y="1876383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1" name="Group 50"/>
          <p:cNvGrpSpPr>
            <a:grpSpLocks/>
          </p:cNvGrpSpPr>
          <p:nvPr/>
        </p:nvGrpSpPr>
        <p:grpSpPr bwMode="auto">
          <a:xfrm>
            <a:off x="5737225" y="1701800"/>
            <a:ext cx="1214438" cy="846138"/>
            <a:chOff x="4027356" y="1432648"/>
            <a:chExt cx="1215232" cy="846266"/>
          </a:xfrm>
        </p:grpSpPr>
        <p:sp>
          <p:nvSpPr>
            <p:cNvPr id="19500" name="TextBox 51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9501" name="TextBox 52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027356" y="1877215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2" name="Group 54"/>
          <p:cNvGrpSpPr>
            <a:grpSpLocks/>
          </p:cNvGrpSpPr>
          <p:nvPr/>
        </p:nvGrpSpPr>
        <p:grpSpPr bwMode="auto">
          <a:xfrm>
            <a:off x="6430963" y="2505075"/>
            <a:ext cx="1216025" cy="846138"/>
            <a:chOff x="4027356" y="1432648"/>
            <a:chExt cx="1215232" cy="846266"/>
          </a:xfrm>
        </p:grpSpPr>
        <p:sp>
          <p:nvSpPr>
            <p:cNvPr id="19497" name="TextBox 5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19498" name="TextBox 5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3" name="Group 41"/>
          <p:cNvGrpSpPr>
            <a:grpSpLocks/>
          </p:cNvGrpSpPr>
          <p:nvPr/>
        </p:nvGrpSpPr>
        <p:grpSpPr bwMode="auto">
          <a:xfrm>
            <a:off x="7348538" y="55563"/>
            <a:ext cx="1214437" cy="847725"/>
            <a:chOff x="4027356" y="1432648"/>
            <a:chExt cx="1215232" cy="846266"/>
          </a:xfrm>
        </p:grpSpPr>
        <p:sp>
          <p:nvSpPr>
            <p:cNvPr id="19494" name="TextBox 42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19495" name="TextBox 43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4027356" y="1876383"/>
              <a:ext cx="532160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74" name="Group 45"/>
          <p:cNvGrpSpPr>
            <a:grpSpLocks/>
          </p:cNvGrpSpPr>
          <p:nvPr/>
        </p:nvGrpSpPr>
        <p:grpSpPr bwMode="auto">
          <a:xfrm>
            <a:off x="8142288" y="66675"/>
            <a:ext cx="1216025" cy="846138"/>
            <a:chOff x="4027356" y="1432648"/>
            <a:chExt cx="1215232" cy="846266"/>
          </a:xfrm>
        </p:grpSpPr>
        <p:sp>
          <p:nvSpPr>
            <p:cNvPr id="19491" name="TextBox 46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19492" name="TextBox 47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75" name="TextBox 3"/>
          <p:cNvSpPr txBox="1">
            <a:spLocks noChangeArrowheads="1"/>
          </p:cNvSpPr>
          <p:nvPr/>
        </p:nvSpPr>
        <p:spPr bwMode="auto">
          <a:xfrm>
            <a:off x="7824788" y="231775"/>
            <a:ext cx="50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+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7850" y="4135438"/>
            <a:ext cx="77549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So…divide the </a:t>
            </a:r>
            <a:r>
              <a:rPr lang="en-US" sz="4000" b="1">
                <a:solidFill>
                  <a:srgbClr val="FF0000"/>
                </a:solidFill>
                <a:latin typeface="Trebuchet MS" pitchFamily="34" charset="0"/>
              </a:rPr>
              <a:t>thirds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into </a:t>
            </a:r>
            <a:r>
              <a:rPr lang="en-US" sz="4000" b="1">
                <a:solidFill>
                  <a:srgbClr val="AD5BA3"/>
                </a:solidFill>
                <a:latin typeface="Trebuchet MS" pitchFamily="34" charset="0"/>
              </a:rPr>
              <a:t>four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pieces each and the </a:t>
            </a:r>
            <a:r>
              <a:rPr lang="en-US" sz="4000" b="1">
                <a:solidFill>
                  <a:srgbClr val="AD5BA3"/>
                </a:solidFill>
                <a:latin typeface="Trebuchet MS" pitchFamily="34" charset="0"/>
              </a:rPr>
              <a:t>fourths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into </a:t>
            </a:r>
            <a:r>
              <a:rPr lang="en-US" sz="4000" b="1">
                <a:solidFill>
                  <a:srgbClr val="FF0000"/>
                </a:solidFill>
                <a:latin typeface="Trebuchet MS" pitchFamily="34" charset="0"/>
              </a:rPr>
              <a:t>three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pieces each to get twelfths.</a:t>
            </a:r>
          </a:p>
        </p:txBody>
      </p:sp>
      <p:sp>
        <p:nvSpPr>
          <p:cNvPr id="19477" name="Line 44"/>
          <p:cNvSpPr>
            <a:spLocks noChangeShapeType="1"/>
          </p:cNvSpPr>
          <p:nvPr/>
        </p:nvSpPr>
        <p:spPr bwMode="auto">
          <a:xfrm>
            <a:off x="2490788" y="982663"/>
            <a:ext cx="0" cy="316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45"/>
          <p:cNvSpPr>
            <a:spLocks noChangeShapeType="1"/>
          </p:cNvSpPr>
          <p:nvPr/>
        </p:nvSpPr>
        <p:spPr bwMode="auto">
          <a:xfrm>
            <a:off x="3522663" y="984250"/>
            <a:ext cx="0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28" name="Group 48"/>
          <p:cNvGrpSpPr>
            <a:grpSpLocks/>
          </p:cNvGrpSpPr>
          <p:nvPr/>
        </p:nvGrpSpPr>
        <p:grpSpPr bwMode="auto">
          <a:xfrm>
            <a:off x="2490788" y="982663"/>
            <a:ext cx="1031875" cy="3168650"/>
            <a:chOff x="1569" y="619"/>
            <a:chExt cx="650" cy="1996"/>
          </a:xfrm>
        </p:grpSpPr>
        <p:sp>
          <p:nvSpPr>
            <p:cNvPr id="19489" name="Line 46"/>
            <p:cNvSpPr>
              <a:spLocks noChangeShapeType="1"/>
            </p:cNvSpPr>
            <p:nvPr/>
          </p:nvSpPr>
          <p:spPr bwMode="auto">
            <a:xfrm>
              <a:off x="1569" y="619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47"/>
            <p:cNvSpPr>
              <a:spLocks noChangeShapeType="1"/>
            </p:cNvSpPr>
            <p:nvPr/>
          </p:nvSpPr>
          <p:spPr bwMode="auto">
            <a:xfrm>
              <a:off x="2219" y="620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0" name="Line 49"/>
          <p:cNvSpPr>
            <a:spLocks noChangeShapeType="1"/>
          </p:cNvSpPr>
          <p:nvPr/>
        </p:nvSpPr>
        <p:spPr bwMode="auto">
          <a:xfrm>
            <a:off x="5029200" y="1743075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50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51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52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53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37" name="Group 57"/>
          <p:cNvGrpSpPr>
            <a:grpSpLocks/>
          </p:cNvGrpSpPr>
          <p:nvPr/>
        </p:nvGrpSpPr>
        <p:grpSpPr bwMode="auto">
          <a:xfrm>
            <a:off x="5029200" y="1743075"/>
            <a:ext cx="3175000" cy="1609725"/>
            <a:chOff x="3168" y="1098"/>
            <a:chExt cx="2000" cy="1014"/>
          </a:xfrm>
        </p:grpSpPr>
        <p:sp>
          <p:nvSpPr>
            <p:cNvPr id="19486" name="Line 54"/>
            <p:cNvSpPr>
              <a:spLocks noChangeShapeType="1"/>
            </p:cNvSpPr>
            <p:nvPr/>
          </p:nvSpPr>
          <p:spPr bwMode="auto">
            <a:xfrm>
              <a:off x="3168" y="1098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55"/>
            <p:cNvSpPr>
              <a:spLocks noChangeShapeType="1"/>
            </p:cNvSpPr>
            <p:nvPr/>
          </p:nvSpPr>
          <p:spPr bwMode="auto">
            <a:xfrm>
              <a:off x="3168" y="16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56"/>
            <p:cNvSpPr>
              <a:spLocks noChangeShapeType="1"/>
            </p:cNvSpPr>
            <p:nvPr/>
          </p:nvSpPr>
          <p:spPr bwMode="auto">
            <a:xfrm>
              <a:off x="3168" y="21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7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0" accel="100000" fill="hold">
                                          <p:stCondLst>
                                            <p:cond delay="11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40104 -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300"/>
                            </p:stCondLst>
                            <p:childTnLst>
                              <p:par>
                                <p:cTn id="2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278 L -0.38854 0.002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4294967295"/>
          </p:nvPr>
        </p:nvSpPr>
        <p:spPr>
          <a:xfrm>
            <a:off x="520700" y="215900"/>
            <a:ext cx="8042275" cy="4343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Suppose you had the following addition problem: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96732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984250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982663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95091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1762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25574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449388" y="1746250"/>
            <a:ext cx="1303337" cy="1414463"/>
            <a:chOff x="2881791" y="1172168"/>
            <a:chExt cx="1302510" cy="1414522"/>
          </a:xfrm>
        </p:grpSpPr>
        <p:sp>
          <p:nvSpPr>
            <p:cNvPr id="20603" name="TextBox 1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20604" name="TextBox 23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9" name="Group 25"/>
          <p:cNvGrpSpPr>
            <a:grpSpLocks/>
          </p:cNvGrpSpPr>
          <p:nvPr/>
        </p:nvGrpSpPr>
        <p:grpSpPr bwMode="auto">
          <a:xfrm>
            <a:off x="2392363" y="1743075"/>
            <a:ext cx="1303337" cy="1414463"/>
            <a:chOff x="2881791" y="1172168"/>
            <a:chExt cx="1302510" cy="1414522"/>
          </a:xfrm>
        </p:grpSpPr>
        <p:sp>
          <p:nvSpPr>
            <p:cNvPr id="20600" name="TextBox 26"/>
            <p:cNvSpPr txBox="1">
              <a:spLocks noChangeArrowheads="1"/>
            </p:cNvSpPr>
            <p:nvPr/>
          </p:nvSpPr>
          <p:spPr bwMode="auto">
            <a:xfrm>
              <a:off x="3093452" y="1172168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20601" name="TextBox 28"/>
            <p:cNvSpPr txBox="1">
              <a:spLocks noChangeArrowheads="1"/>
            </p:cNvSpPr>
            <p:nvPr/>
          </p:nvSpPr>
          <p:spPr bwMode="auto">
            <a:xfrm>
              <a:off x="3093452" y="1817249"/>
              <a:ext cx="1090849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881791" y="1877047"/>
              <a:ext cx="878917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73" name="Group 34"/>
          <p:cNvGrpSpPr>
            <a:grpSpLocks/>
          </p:cNvGrpSpPr>
          <p:nvPr/>
        </p:nvGrpSpPr>
        <p:grpSpPr bwMode="auto">
          <a:xfrm>
            <a:off x="5232400" y="882650"/>
            <a:ext cx="1214438" cy="847725"/>
            <a:chOff x="4027356" y="1432648"/>
            <a:chExt cx="1215232" cy="846266"/>
          </a:xfrm>
        </p:grpSpPr>
        <p:sp>
          <p:nvSpPr>
            <p:cNvPr id="20597" name="TextBox 3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20598" name="TextBox 3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27356" y="1876383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77" name="Group 50"/>
          <p:cNvGrpSpPr>
            <a:grpSpLocks/>
          </p:cNvGrpSpPr>
          <p:nvPr/>
        </p:nvGrpSpPr>
        <p:grpSpPr bwMode="auto">
          <a:xfrm>
            <a:off x="5737225" y="1701800"/>
            <a:ext cx="1214438" cy="846138"/>
            <a:chOff x="4027356" y="1432648"/>
            <a:chExt cx="1215232" cy="846266"/>
          </a:xfrm>
        </p:grpSpPr>
        <p:sp>
          <p:nvSpPr>
            <p:cNvPr id="20594" name="TextBox 51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20595" name="TextBox 52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027356" y="1877215"/>
              <a:ext cx="532161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81" name="Group 54"/>
          <p:cNvGrpSpPr>
            <a:grpSpLocks/>
          </p:cNvGrpSpPr>
          <p:nvPr/>
        </p:nvGrpSpPr>
        <p:grpSpPr bwMode="auto">
          <a:xfrm>
            <a:off x="6430963" y="2505075"/>
            <a:ext cx="1216025" cy="846138"/>
            <a:chOff x="4027356" y="1432648"/>
            <a:chExt cx="1215232" cy="846266"/>
          </a:xfrm>
        </p:grpSpPr>
        <p:sp>
          <p:nvSpPr>
            <p:cNvPr id="20591" name="TextBox 55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1</a:t>
              </a:r>
            </a:p>
          </p:txBody>
        </p:sp>
        <p:sp>
          <p:nvSpPr>
            <p:cNvPr id="20592" name="TextBox 56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7" name="Group 41"/>
          <p:cNvGrpSpPr>
            <a:grpSpLocks/>
          </p:cNvGrpSpPr>
          <p:nvPr/>
        </p:nvGrpSpPr>
        <p:grpSpPr bwMode="auto">
          <a:xfrm>
            <a:off x="7348538" y="55563"/>
            <a:ext cx="1214437" cy="847725"/>
            <a:chOff x="4027356" y="1432648"/>
            <a:chExt cx="1215232" cy="846266"/>
          </a:xfrm>
        </p:grpSpPr>
        <p:sp>
          <p:nvSpPr>
            <p:cNvPr id="20588" name="TextBox 42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0589" name="TextBox 43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" name="Straight Connector 44"/>
            <p:cNvCxnSpPr/>
            <p:nvPr/>
          </p:nvCxnSpPr>
          <p:spPr>
            <a:xfrm>
              <a:off x="4027356" y="1876383"/>
              <a:ext cx="532160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8" name="Group 45"/>
          <p:cNvGrpSpPr>
            <a:grpSpLocks/>
          </p:cNvGrpSpPr>
          <p:nvPr/>
        </p:nvGrpSpPr>
        <p:grpSpPr bwMode="auto">
          <a:xfrm>
            <a:off x="8142288" y="66675"/>
            <a:ext cx="1216025" cy="846138"/>
            <a:chOff x="4027356" y="1432648"/>
            <a:chExt cx="1215232" cy="846266"/>
          </a:xfrm>
        </p:grpSpPr>
        <p:sp>
          <p:nvSpPr>
            <p:cNvPr id="20585" name="TextBox 46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0586" name="TextBox 47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" name="Straight Connector 48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9" name="TextBox 3"/>
          <p:cNvSpPr txBox="1">
            <a:spLocks noChangeArrowheads="1"/>
          </p:cNvSpPr>
          <p:nvPr/>
        </p:nvSpPr>
        <p:spPr bwMode="auto">
          <a:xfrm>
            <a:off x="7824788" y="231775"/>
            <a:ext cx="50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+</a:t>
            </a:r>
          </a:p>
        </p:txBody>
      </p:sp>
      <p:sp>
        <p:nvSpPr>
          <p:cNvPr id="20500" name="Line 43"/>
          <p:cNvSpPr>
            <a:spLocks noChangeShapeType="1"/>
          </p:cNvSpPr>
          <p:nvPr/>
        </p:nvSpPr>
        <p:spPr bwMode="auto">
          <a:xfrm>
            <a:off x="2490788" y="982663"/>
            <a:ext cx="0" cy="316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44"/>
          <p:cNvSpPr>
            <a:spLocks noChangeShapeType="1"/>
          </p:cNvSpPr>
          <p:nvPr/>
        </p:nvSpPr>
        <p:spPr bwMode="auto">
          <a:xfrm>
            <a:off x="3522663" y="984250"/>
            <a:ext cx="0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02" name="Group 45"/>
          <p:cNvGrpSpPr>
            <a:grpSpLocks/>
          </p:cNvGrpSpPr>
          <p:nvPr/>
        </p:nvGrpSpPr>
        <p:grpSpPr bwMode="auto">
          <a:xfrm>
            <a:off x="6149975" y="950913"/>
            <a:ext cx="1031875" cy="3168650"/>
            <a:chOff x="1569" y="619"/>
            <a:chExt cx="650" cy="1996"/>
          </a:xfrm>
        </p:grpSpPr>
        <p:sp>
          <p:nvSpPr>
            <p:cNvPr id="20583" name="Line 46"/>
            <p:cNvSpPr>
              <a:spLocks noChangeShapeType="1"/>
            </p:cNvSpPr>
            <p:nvPr/>
          </p:nvSpPr>
          <p:spPr bwMode="auto">
            <a:xfrm>
              <a:off x="1569" y="619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Line 47"/>
            <p:cNvSpPr>
              <a:spLocks noChangeShapeType="1"/>
            </p:cNvSpPr>
            <p:nvPr/>
          </p:nvSpPr>
          <p:spPr bwMode="auto">
            <a:xfrm>
              <a:off x="2219" y="620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3" name="Line 48"/>
          <p:cNvSpPr>
            <a:spLocks noChangeShapeType="1"/>
          </p:cNvSpPr>
          <p:nvPr/>
        </p:nvSpPr>
        <p:spPr bwMode="auto">
          <a:xfrm>
            <a:off x="5029200" y="1743075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49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0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1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52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08" name="Group 53"/>
          <p:cNvGrpSpPr>
            <a:grpSpLocks/>
          </p:cNvGrpSpPr>
          <p:nvPr/>
        </p:nvGrpSpPr>
        <p:grpSpPr bwMode="auto">
          <a:xfrm>
            <a:off x="1460500" y="1743075"/>
            <a:ext cx="3175000" cy="1609725"/>
            <a:chOff x="3168" y="1098"/>
            <a:chExt cx="2000" cy="1014"/>
          </a:xfrm>
        </p:grpSpPr>
        <p:sp>
          <p:nvSpPr>
            <p:cNvPr id="20580" name="Line 54"/>
            <p:cNvSpPr>
              <a:spLocks noChangeShapeType="1"/>
            </p:cNvSpPr>
            <p:nvPr/>
          </p:nvSpPr>
          <p:spPr bwMode="auto">
            <a:xfrm>
              <a:off x="3168" y="1098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Line 55"/>
            <p:cNvSpPr>
              <a:spLocks noChangeShapeType="1"/>
            </p:cNvSpPr>
            <p:nvPr/>
          </p:nvSpPr>
          <p:spPr bwMode="auto">
            <a:xfrm>
              <a:off x="3168" y="16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Line 56"/>
            <p:cNvSpPr>
              <a:spLocks noChangeShapeType="1"/>
            </p:cNvSpPr>
            <p:nvPr/>
          </p:nvSpPr>
          <p:spPr bwMode="auto">
            <a:xfrm>
              <a:off x="3168" y="21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14" name="Group 62"/>
          <p:cNvGrpSpPr>
            <a:grpSpLocks/>
          </p:cNvGrpSpPr>
          <p:nvPr/>
        </p:nvGrpSpPr>
        <p:grpSpPr bwMode="auto">
          <a:xfrm>
            <a:off x="1654175" y="1025525"/>
            <a:ext cx="674688" cy="676275"/>
            <a:chOff x="185" y="3571"/>
            <a:chExt cx="425" cy="426"/>
          </a:xfrm>
        </p:grpSpPr>
        <p:sp>
          <p:nvSpPr>
            <p:cNvPr id="20578" name="Text Box 63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79" name="Line 64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17" name="Group 65"/>
          <p:cNvGrpSpPr>
            <a:grpSpLocks/>
          </p:cNvGrpSpPr>
          <p:nvPr/>
        </p:nvGrpSpPr>
        <p:grpSpPr bwMode="auto">
          <a:xfrm>
            <a:off x="1635125" y="1774825"/>
            <a:ext cx="674688" cy="676275"/>
            <a:chOff x="185" y="3571"/>
            <a:chExt cx="425" cy="426"/>
          </a:xfrm>
        </p:grpSpPr>
        <p:sp>
          <p:nvSpPr>
            <p:cNvPr id="20576" name="Text Box 66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77" name="Line 67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0" name="Group 68"/>
          <p:cNvGrpSpPr>
            <a:grpSpLocks/>
          </p:cNvGrpSpPr>
          <p:nvPr/>
        </p:nvGrpSpPr>
        <p:grpSpPr bwMode="auto">
          <a:xfrm>
            <a:off x="1635125" y="2628900"/>
            <a:ext cx="674688" cy="676275"/>
            <a:chOff x="185" y="3571"/>
            <a:chExt cx="425" cy="426"/>
          </a:xfrm>
        </p:grpSpPr>
        <p:sp>
          <p:nvSpPr>
            <p:cNvPr id="20574" name="Text Box 69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75" name="Line 70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3" name="Group 71"/>
          <p:cNvGrpSpPr>
            <a:grpSpLocks/>
          </p:cNvGrpSpPr>
          <p:nvPr/>
        </p:nvGrpSpPr>
        <p:grpSpPr bwMode="auto">
          <a:xfrm>
            <a:off x="1635125" y="3455988"/>
            <a:ext cx="674688" cy="676275"/>
            <a:chOff x="185" y="3571"/>
            <a:chExt cx="425" cy="426"/>
          </a:xfrm>
        </p:grpSpPr>
        <p:sp>
          <p:nvSpPr>
            <p:cNvPr id="20572" name="Text Box 72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73" name="Line 73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6" name="Group 74"/>
          <p:cNvGrpSpPr>
            <a:grpSpLocks/>
          </p:cNvGrpSpPr>
          <p:nvPr/>
        </p:nvGrpSpPr>
        <p:grpSpPr bwMode="auto">
          <a:xfrm>
            <a:off x="2603500" y="1025525"/>
            <a:ext cx="674688" cy="676275"/>
            <a:chOff x="185" y="3571"/>
            <a:chExt cx="425" cy="426"/>
          </a:xfrm>
        </p:grpSpPr>
        <p:sp>
          <p:nvSpPr>
            <p:cNvPr id="20570" name="Text Box 75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71" name="Line 76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9" name="Group 77"/>
          <p:cNvGrpSpPr>
            <a:grpSpLocks/>
          </p:cNvGrpSpPr>
          <p:nvPr/>
        </p:nvGrpSpPr>
        <p:grpSpPr bwMode="auto">
          <a:xfrm>
            <a:off x="2603500" y="1808163"/>
            <a:ext cx="674688" cy="676275"/>
            <a:chOff x="185" y="3571"/>
            <a:chExt cx="425" cy="426"/>
          </a:xfrm>
        </p:grpSpPr>
        <p:sp>
          <p:nvSpPr>
            <p:cNvPr id="20568" name="Text Box 78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69" name="Line 79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32" name="Group 80"/>
          <p:cNvGrpSpPr>
            <a:grpSpLocks/>
          </p:cNvGrpSpPr>
          <p:nvPr/>
        </p:nvGrpSpPr>
        <p:grpSpPr bwMode="auto">
          <a:xfrm>
            <a:off x="2603500" y="2628900"/>
            <a:ext cx="674688" cy="676275"/>
            <a:chOff x="185" y="3571"/>
            <a:chExt cx="425" cy="426"/>
          </a:xfrm>
        </p:grpSpPr>
        <p:sp>
          <p:nvSpPr>
            <p:cNvPr id="20566" name="Text Box 81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67" name="Line 82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35" name="Group 83"/>
          <p:cNvGrpSpPr>
            <a:grpSpLocks/>
          </p:cNvGrpSpPr>
          <p:nvPr/>
        </p:nvGrpSpPr>
        <p:grpSpPr bwMode="auto">
          <a:xfrm>
            <a:off x="2603500" y="3441700"/>
            <a:ext cx="674688" cy="676275"/>
            <a:chOff x="185" y="3571"/>
            <a:chExt cx="425" cy="426"/>
          </a:xfrm>
        </p:grpSpPr>
        <p:sp>
          <p:nvSpPr>
            <p:cNvPr id="20564" name="Text Box 84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38" name="Group 86"/>
          <p:cNvGrpSpPr>
            <a:grpSpLocks/>
          </p:cNvGrpSpPr>
          <p:nvPr/>
        </p:nvGrpSpPr>
        <p:grpSpPr bwMode="auto">
          <a:xfrm>
            <a:off x="5232400" y="989013"/>
            <a:ext cx="674688" cy="676275"/>
            <a:chOff x="185" y="3571"/>
            <a:chExt cx="425" cy="426"/>
          </a:xfrm>
        </p:grpSpPr>
        <p:sp>
          <p:nvSpPr>
            <p:cNvPr id="20562" name="Text Box 87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63" name="Line 88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41" name="Group 89"/>
          <p:cNvGrpSpPr>
            <a:grpSpLocks/>
          </p:cNvGrpSpPr>
          <p:nvPr/>
        </p:nvGrpSpPr>
        <p:grpSpPr bwMode="auto">
          <a:xfrm>
            <a:off x="6216650" y="1006475"/>
            <a:ext cx="674688" cy="676275"/>
            <a:chOff x="185" y="3571"/>
            <a:chExt cx="425" cy="426"/>
          </a:xfrm>
        </p:grpSpPr>
        <p:sp>
          <p:nvSpPr>
            <p:cNvPr id="20560" name="Text Box 90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61" name="Line 91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44" name="Group 92"/>
          <p:cNvGrpSpPr>
            <a:grpSpLocks/>
          </p:cNvGrpSpPr>
          <p:nvPr/>
        </p:nvGrpSpPr>
        <p:grpSpPr bwMode="auto">
          <a:xfrm>
            <a:off x="7308850" y="1006475"/>
            <a:ext cx="674688" cy="676275"/>
            <a:chOff x="185" y="3571"/>
            <a:chExt cx="425" cy="426"/>
          </a:xfrm>
        </p:grpSpPr>
        <p:sp>
          <p:nvSpPr>
            <p:cNvPr id="20558" name="Text Box 93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59" name="Line 94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47" name="Group 95"/>
          <p:cNvGrpSpPr>
            <a:grpSpLocks/>
          </p:cNvGrpSpPr>
          <p:nvPr/>
        </p:nvGrpSpPr>
        <p:grpSpPr bwMode="auto">
          <a:xfrm>
            <a:off x="5232400" y="1804988"/>
            <a:ext cx="674688" cy="676275"/>
            <a:chOff x="185" y="3571"/>
            <a:chExt cx="425" cy="426"/>
          </a:xfrm>
        </p:grpSpPr>
        <p:sp>
          <p:nvSpPr>
            <p:cNvPr id="20556" name="Text Box 96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57" name="Line 97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0" name="Group 98"/>
          <p:cNvGrpSpPr>
            <a:grpSpLocks/>
          </p:cNvGrpSpPr>
          <p:nvPr/>
        </p:nvGrpSpPr>
        <p:grpSpPr bwMode="auto">
          <a:xfrm>
            <a:off x="6276975" y="1774825"/>
            <a:ext cx="674688" cy="676275"/>
            <a:chOff x="185" y="3571"/>
            <a:chExt cx="425" cy="426"/>
          </a:xfrm>
        </p:grpSpPr>
        <p:sp>
          <p:nvSpPr>
            <p:cNvPr id="20554" name="Text Box 99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55" name="Line 100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3" name="Group 101"/>
          <p:cNvGrpSpPr>
            <a:grpSpLocks/>
          </p:cNvGrpSpPr>
          <p:nvPr/>
        </p:nvGrpSpPr>
        <p:grpSpPr bwMode="auto">
          <a:xfrm>
            <a:off x="7348538" y="1774825"/>
            <a:ext cx="674687" cy="676275"/>
            <a:chOff x="185" y="3571"/>
            <a:chExt cx="425" cy="426"/>
          </a:xfrm>
        </p:grpSpPr>
        <p:sp>
          <p:nvSpPr>
            <p:cNvPr id="20552" name="Text Box 102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53" name="Line 103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9" name="Group 107"/>
          <p:cNvGrpSpPr>
            <a:grpSpLocks/>
          </p:cNvGrpSpPr>
          <p:nvPr/>
        </p:nvGrpSpPr>
        <p:grpSpPr bwMode="auto">
          <a:xfrm>
            <a:off x="5232400" y="2611438"/>
            <a:ext cx="674688" cy="676275"/>
            <a:chOff x="185" y="3571"/>
            <a:chExt cx="425" cy="426"/>
          </a:xfrm>
        </p:grpSpPr>
        <p:sp>
          <p:nvSpPr>
            <p:cNvPr id="20550" name="Text Box 108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51" name="Line 109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62" name="Group 110"/>
          <p:cNvGrpSpPr>
            <a:grpSpLocks/>
          </p:cNvGrpSpPr>
          <p:nvPr/>
        </p:nvGrpSpPr>
        <p:grpSpPr bwMode="auto">
          <a:xfrm>
            <a:off x="6383338" y="2611438"/>
            <a:ext cx="674687" cy="676275"/>
            <a:chOff x="185" y="3571"/>
            <a:chExt cx="425" cy="426"/>
          </a:xfrm>
        </p:grpSpPr>
        <p:sp>
          <p:nvSpPr>
            <p:cNvPr id="20548" name="Text Box 111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49" name="Line 112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7348538" y="2625725"/>
            <a:ext cx="674687" cy="676275"/>
            <a:chOff x="185" y="3571"/>
            <a:chExt cx="425" cy="426"/>
          </a:xfrm>
        </p:grpSpPr>
        <p:sp>
          <p:nvSpPr>
            <p:cNvPr id="20546" name="Text Box 114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47" name="Line 115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1" name="Group 129"/>
          <p:cNvGrpSpPr>
            <a:grpSpLocks/>
          </p:cNvGrpSpPr>
          <p:nvPr/>
        </p:nvGrpSpPr>
        <p:grpSpPr bwMode="auto">
          <a:xfrm>
            <a:off x="7348538" y="55563"/>
            <a:ext cx="2009775" cy="852487"/>
            <a:chOff x="4725" y="131"/>
            <a:chExt cx="1266" cy="537"/>
          </a:xfrm>
        </p:grpSpPr>
        <p:grpSp>
          <p:nvGrpSpPr>
            <p:cNvPr id="20537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0543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0544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027356" y="1876383"/>
                <a:ext cx="532160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38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0540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0541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5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39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3683" name="Group 131"/>
          <p:cNvGrpSpPr>
            <a:grpSpLocks/>
          </p:cNvGrpSpPr>
          <p:nvPr/>
        </p:nvGrpSpPr>
        <p:grpSpPr bwMode="auto">
          <a:xfrm>
            <a:off x="1122363" y="4406900"/>
            <a:ext cx="2540000" cy="1254125"/>
            <a:chOff x="576" y="208"/>
            <a:chExt cx="1600" cy="790"/>
          </a:xfrm>
        </p:grpSpPr>
        <p:sp>
          <p:nvSpPr>
            <p:cNvPr id="20529" name="Text Box 132"/>
            <p:cNvSpPr txBox="1">
              <a:spLocks noChangeArrowheads="1"/>
            </p:cNvSpPr>
            <p:nvPr/>
          </p:nvSpPr>
          <p:spPr bwMode="auto">
            <a:xfrm>
              <a:off x="576" y="480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8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30" name="Line 133"/>
            <p:cNvSpPr>
              <a:spLocks noChangeShapeType="1"/>
            </p:cNvSpPr>
            <p:nvPr/>
          </p:nvSpPr>
          <p:spPr bwMode="auto">
            <a:xfrm>
              <a:off x="744" y="712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134"/>
            <p:cNvSpPr>
              <a:spLocks noChangeShapeType="1"/>
            </p:cNvSpPr>
            <p:nvPr/>
          </p:nvSpPr>
          <p:spPr bwMode="auto">
            <a:xfrm>
              <a:off x="1960" y="208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135"/>
            <p:cNvSpPr>
              <a:spLocks noChangeShapeType="1"/>
            </p:cNvSpPr>
            <p:nvPr/>
          </p:nvSpPr>
          <p:spPr bwMode="auto">
            <a:xfrm>
              <a:off x="1960" y="336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Text Box 136"/>
            <p:cNvSpPr txBox="1">
              <a:spLocks noChangeArrowheads="1"/>
            </p:cNvSpPr>
            <p:nvPr/>
          </p:nvSpPr>
          <p:spPr bwMode="auto">
            <a:xfrm>
              <a:off x="1312" y="480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CC3399"/>
                  </a:solidFill>
                  <a:latin typeface="Arial Rounded MT Bold" pitchFamily="34" charset="0"/>
                </a:rPr>
                <a:t>9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CC3399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0534" name="Line 137"/>
            <p:cNvSpPr>
              <a:spLocks noChangeShapeType="1"/>
            </p:cNvSpPr>
            <p:nvPr/>
          </p:nvSpPr>
          <p:spPr bwMode="auto">
            <a:xfrm>
              <a:off x="1480" y="712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138"/>
            <p:cNvSpPr>
              <a:spLocks noChangeShapeType="1"/>
            </p:cNvSpPr>
            <p:nvPr/>
          </p:nvSpPr>
          <p:spPr bwMode="auto">
            <a:xfrm>
              <a:off x="1204" y="712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139"/>
            <p:cNvSpPr>
              <a:spLocks noChangeShapeType="1"/>
            </p:cNvSpPr>
            <p:nvPr/>
          </p:nvSpPr>
          <p:spPr bwMode="auto">
            <a:xfrm>
              <a:off x="1312" y="600"/>
              <a:ext cx="0" cy="2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7850" y="4135438"/>
            <a:ext cx="77549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So…divide the </a:t>
            </a:r>
            <a:r>
              <a:rPr lang="en-US" sz="4000" b="1">
                <a:solidFill>
                  <a:srgbClr val="FF0000"/>
                </a:solidFill>
                <a:latin typeface="Trebuchet MS" pitchFamily="34" charset="0"/>
              </a:rPr>
              <a:t>thirds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into </a:t>
            </a:r>
            <a:r>
              <a:rPr lang="en-US" sz="4000" b="1">
                <a:solidFill>
                  <a:srgbClr val="AD5BA3"/>
                </a:solidFill>
                <a:latin typeface="Trebuchet MS" pitchFamily="34" charset="0"/>
              </a:rPr>
              <a:t>four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pieces each and the </a:t>
            </a:r>
            <a:r>
              <a:rPr lang="en-US" sz="4000" b="1">
                <a:solidFill>
                  <a:srgbClr val="AD5BA3"/>
                </a:solidFill>
                <a:latin typeface="Trebuchet MS" pitchFamily="34" charset="0"/>
              </a:rPr>
              <a:t>fourths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into </a:t>
            </a:r>
            <a:r>
              <a:rPr lang="en-US" sz="4000" b="1">
                <a:solidFill>
                  <a:srgbClr val="FF0000"/>
                </a:solidFill>
                <a:latin typeface="Trebuchet MS" pitchFamily="34" charset="0"/>
              </a:rPr>
              <a:t>three</a:t>
            </a:r>
            <a:r>
              <a:rPr lang="en-US" sz="4000" b="1">
                <a:solidFill>
                  <a:srgbClr val="0000FF"/>
                </a:solidFill>
                <a:latin typeface="Trebuchet MS" pitchFamily="34" charset="0"/>
              </a:rPr>
              <a:t> pieces each to get twelfths.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3.33333E-6 L -0.63055 0.6 " pathEditMode="relative" ptsTypes="AA">
                                      <p:cBhvr>
                                        <p:cTn id="85" dur="2000" fill="hold"/>
                                        <p:tgtEl>
                                          <p:spTgt spid="23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4294967295"/>
          </p:nvPr>
        </p:nvSpPr>
        <p:spPr>
          <a:xfrm>
            <a:off x="504825" y="180975"/>
            <a:ext cx="8042275" cy="4343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56285A"/>
                </a:solidFill>
              </a:rPr>
              <a:t>Suppose you had the following addition problem: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0500" y="982663"/>
            <a:ext cx="3146425" cy="316547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60500" y="967320"/>
            <a:ext cx="3146425" cy="31654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9388" y="984250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90788" y="982663"/>
            <a:ext cx="1041400" cy="31654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57775" y="95091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57775" y="1762125"/>
            <a:ext cx="3146425" cy="7953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7775" y="2557463"/>
            <a:ext cx="3146425" cy="795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1516" name="Group 41"/>
          <p:cNvGrpSpPr>
            <a:grpSpLocks/>
          </p:cNvGrpSpPr>
          <p:nvPr/>
        </p:nvGrpSpPr>
        <p:grpSpPr bwMode="auto">
          <a:xfrm>
            <a:off x="7348538" y="55563"/>
            <a:ext cx="1214437" cy="847725"/>
            <a:chOff x="4027356" y="1432648"/>
            <a:chExt cx="1215232" cy="846266"/>
          </a:xfrm>
        </p:grpSpPr>
        <p:sp>
          <p:nvSpPr>
            <p:cNvPr id="21657" name="TextBox 42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1658" name="TextBox 43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" name="Straight Connector 44"/>
            <p:cNvCxnSpPr/>
            <p:nvPr/>
          </p:nvCxnSpPr>
          <p:spPr>
            <a:xfrm>
              <a:off x="4027356" y="1876383"/>
              <a:ext cx="532160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7" name="Group 45"/>
          <p:cNvGrpSpPr>
            <a:grpSpLocks/>
          </p:cNvGrpSpPr>
          <p:nvPr/>
        </p:nvGrpSpPr>
        <p:grpSpPr bwMode="auto">
          <a:xfrm>
            <a:off x="8142288" y="66675"/>
            <a:ext cx="1216025" cy="846138"/>
            <a:chOff x="4027356" y="1432648"/>
            <a:chExt cx="1215232" cy="846266"/>
          </a:xfrm>
        </p:grpSpPr>
        <p:sp>
          <p:nvSpPr>
            <p:cNvPr id="21654" name="TextBox 46"/>
            <p:cNvSpPr txBox="1">
              <a:spLocks noChangeArrowheads="1"/>
            </p:cNvSpPr>
            <p:nvPr/>
          </p:nvSpPr>
          <p:spPr bwMode="auto">
            <a:xfrm>
              <a:off x="4151739" y="1432648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3</a:t>
              </a:r>
            </a:p>
          </p:txBody>
        </p:sp>
        <p:sp>
          <p:nvSpPr>
            <p:cNvPr id="21655" name="TextBox 47"/>
            <p:cNvSpPr txBox="1">
              <a:spLocks noChangeArrowheads="1"/>
            </p:cNvSpPr>
            <p:nvPr/>
          </p:nvSpPr>
          <p:spPr bwMode="auto">
            <a:xfrm>
              <a:off x="4141323" y="1817249"/>
              <a:ext cx="10908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3" name="Straight Connector 48"/>
            <p:cNvCxnSpPr/>
            <p:nvPr/>
          </p:nvCxnSpPr>
          <p:spPr>
            <a:xfrm>
              <a:off x="4027356" y="1877215"/>
              <a:ext cx="531465" cy="0"/>
            </a:xfrm>
            <a:prstGeom prst="line">
              <a:avLst/>
            </a:prstGeom>
            <a:ln w="38100" cmpd="sng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18" name="TextBox 3"/>
          <p:cNvSpPr txBox="1">
            <a:spLocks noChangeArrowheads="1"/>
          </p:cNvSpPr>
          <p:nvPr/>
        </p:nvSpPr>
        <p:spPr bwMode="auto">
          <a:xfrm>
            <a:off x="7824788" y="231775"/>
            <a:ext cx="50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rebuchet MS" pitchFamily="34" charset="0"/>
              </a:rPr>
              <a:t>+</a:t>
            </a:r>
          </a:p>
        </p:txBody>
      </p:sp>
      <p:sp>
        <p:nvSpPr>
          <p:cNvPr id="21519" name="Line 43"/>
          <p:cNvSpPr>
            <a:spLocks noChangeShapeType="1"/>
          </p:cNvSpPr>
          <p:nvPr/>
        </p:nvSpPr>
        <p:spPr bwMode="auto">
          <a:xfrm>
            <a:off x="2490788" y="982663"/>
            <a:ext cx="0" cy="316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0" name="Group 45"/>
          <p:cNvGrpSpPr>
            <a:grpSpLocks/>
          </p:cNvGrpSpPr>
          <p:nvPr/>
        </p:nvGrpSpPr>
        <p:grpSpPr bwMode="auto">
          <a:xfrm>
            <a:off x="6149975" y="950913"/>
            <a:ext cx="1031875" cy="3168650"/>
            <a:chOff x="1569" y="619"/>
            <a:chExt cx="650" cy="1996"/>
          </a:xfrm>
        </p:grpSpPr>
        <p:sp>
          <p:nvSpPr>
            <p:cNvPr id="21652" name="Line 46"/>
            <p:cNvSpPr>
              <a:spLocks noChangeShapeType="1"/>
            </p:cNvSpPr>
            <p:nvPr/>
          </p:nvSpPr>
          <p:spPr bwMode="auto">
            <a:xfrm>
              <a:off x="1569" y="619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Line 47"/>
            <p:cNvSpPr>
              <a:spLocks noChangeShapeType="1"/>
            </p:cNvSpPr>
            <p:nvPr/>
          </p:nvSpPr>
          <p:spPr bwMode="auto">
            <a:xfrm>
              <a:off x="2219" y="620"/>
              <a:ext cx="0" cy="19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1" name="Line 48"/>
          <p:cNvSpPr>
            <a:spLocks noChangeShapeType="1"/>
          </p:cNvSpPr>
          <p:nvPr/>
        </p:nvSpPr>
        <p:spPr bwMode="auto">
          <a:xfrm>
            <a:off x="5029200" y="1743075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49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50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51"/>
          <p:cNvSpPr>
            <a:spLocks noChangeShapeType="1"/>
          </p:cNvSpPr>
          <p:nvPr/>
        </p:nvSpPr>
        <p:spPr bwMode="auto">
          <a:xfrm>
            <a:off x="5029200" y="255905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52"/>
          <p:cNvSpPr>
            <a:spLocks noChangeShapeType="1"/>
          </p:cNvSpPr>
          <p:nvPr/>
        </p:nvSpPr>
        <p:spPr bwMode="auto">
          <a:xfrm>
            <a:off x="5029200" y="3352800"/>
            <a:ext cx="317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6" name="Group 53"/>
          <p:cNvGrpSpPr>
            <a:grpSpLocks/>
          </p:cNvGrpSpPr>
          <p:nvPr/>
        </p:nvGrpSpPr>
        <p:grpSpPr bwMode="auto">
          <a:xfrm>
            <a:off x="1460500" y="1743075"/>
            <a:ext cx="3175000" cy="1609725"/>
            <a:chOff x="3168" y="1098"/>
            <a:chExt cx="2000" cy="1014"/>
          </a:xfrm>
        </p:grpSpPr>
        <p:sp>
          <p:nvSpPr>
            <p:cNvPr id="21649" name="Line 54"/>
            <p:cNvSpPr>
              <a:spLocks noChangeShapeType="1"/>
            </p:cNvSpPr>
            <p:nvPr/>
          </p:nvSpPr>
          <p:spPr bwMode="auto">
            <a:xfrm>
              <a:off x="3168" y="1098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Line 55"/>
            <p:cNvSpPr>
              <a:spLocks noChangeShapeType="1"/>
            </p:cNvSpPr>
            <p:nvPr/>
          </p:nvSpPr>
          <p:spPr bwMode="auto">
            <a:xfrm>
              <a:off x="3168" y="16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Line 56"/>
            <p:cNvSpPr>
              <a:spLocks noChangeShapeType="1"/>
            </p:cNvSpPr>
            <p:nvPr/>
          </p:nvSpPr>
          <p:spPr bwMode="auto">
            <a:xfrm>
              <a:off x="3168" y="2112"/>
              <a:ext cx="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7" name="Group 57"/>
          <p:cNvGrpSpPr>
            <a:grpSpLocks/>
          </p:cNvGrpSpPr>
          <p:nvPr/>
        </p:nvGrpSpPr>
        <p:grpSpPr bwMode="auto">
          <a:xfrm>
            <a:off x="1654175" y="1025525"/>
            <a:ext cx="674688" cy="676275"/>
            <a:chOff x="185" y="3571"/>
            <a:chExt cx="425" cy="426"/>
          </a:xfrm>
        </p:grpSpPr>
        <p:sp>
          <p:nvSpPr>
            <p:cNvPr id="21647" name="Text Box 58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48" name="Line 59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8" name="Group 60"/>
          <p:cNvGrpSpPr>
            <a:grpSpLocks/>
          </p:cNvGrpSpPr>
          <p:nvPr/>
        </p:nvGrpSpPr>
        <p:grpSpPr bwMode="auto">
          <a:xfrm>
            <a:off x="1635125" y="1774825"/>
            <a:ext cx="674688" cy="676275"/>
            <a:chOff x="185" y="3571"/>
            <a:chExt cx="425" cy="426"/>
          </a:xfrm>
        </p:grpSpPr>
        <p:sp>
          <p:nvSpPr>
            <p:cNvPr id="21645" name="Text Box 61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46" name="Line 62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9" name="Group 63"/>
          <p:cNvGrpSpPr>
            <a:grpSpLocks/>
          </p:cNvGrpSpPr>
          <p:nvPr/>
        </p:nvGrpSpPr>
        <p:grpSpPr bwMode="auto">
          <a:xfrm>
            <a:off x="1635125" y="2628900"/>
            <a:ext cx="674688" cy="676275"/>
            <a:chOff x="185" y="3571"/>
            <a:chExt cx="425" cy="426"/>
          </a:xfrm>
        </p:grpSpPr>
        <p:sp>
          <p:nvSpPr>
            <p:cNvPr id="21643" name="Text Box 64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44" name="Line 65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0" name="Group 66"/>
          <p:cNvGrpSpPr>
            <a:grpSpLocks/>
          </p:cNvGrpSpPr>
          <p:nvPr/>
        </p:nvGrpSpPr>
        <p:grpSpPr bwMode="auto">
          <a:xfrm>
            <a:off x="1635125" y="3455988"/>
            <a:ext cx="674688" cy="676275"/>
            <a:chOff x="185" y="3571"/>
            <a:chExt cx="425" cy="426"/>
          </a:xfrm>
        </p:grpSpPr>
        <p:sp>
          <p:nvSpPr>
            <p:cNvPr id="21641" name="Text Box 67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42" name="Line 68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1" name="Group 69"/>
          <p:cNvGrpSpPr>
            <a:grpSpLocks/>
          </p:cNvGrpSpPr>
          <p:nvPr/>
        </p:nvGrpSpPr>
        <p:grpSpPr bwMode="auto">
          <a:xfrm>
            <a:off x="2603500" y="1025525"/>
            <a:ext cx="674688" cy="676275"/>
            <a:chOff x="185" y="3571"/>
            <a:chExt cx="425" cy="426"/>
          </a:xfrm>
        </p:grpSpPr>
        <p:sp>
          <p:nvSpPr>
            <p:cNvPr id="21639" name="Text Box 70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40" name="Line 71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2" name="Group 72"/>
          <p:cNvGrpSpPr>
            <a:grpSpLocks/>
          </p:cNvGrpSpPr>
          <p:nvPr/>
        </p:nvGrpSpPr>
        <p:grpSpPr bwMode="auto">
          <a:xfrm>
            <a:off x="2606675" y="1828800"/>
            <a:ext cx="674688" cy="676275"/>
            <a:chOff x="185" y="3571"/>
            <a:chExt cx="425" cy="426"/>
          </a:xfrm>
        </p:grpSpPr>
        <p:sp>
          <p:nvSpPr>
            <p:cNvPr id="21637" name="Text Box 73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38" name="Line 74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3" name="Group 75"/>
          <p:cNvGrpSpPr>
            <a:grpSpLocks/>
          </p:cNvGrpSpPr>
          <p:nvPr/>
        </p:nvGrpSpPr>
        <p:grpSpPr bwMode="auto">
          <a:xfrm>
            <a:off x="2603500" y="2628900"/>
            <a:ext cx="674688" cy="676275"/>
            <a:chOff x="185" y="3571"/>
            <a:chExt cx="425" cy="426"/>
          </a:xfrm>
        </p:grpSpPr>
        <p:sp>
          <p:nvSpPr>
            <p:cNvPr id="21635" name="Text Box 76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36" name="Line 77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4" name="Group 78"/>
          <p:cNvGrpSpPr>
            <a:grpSpLocks/>
          </p:cNvGrpSpPr>
          <p:nvPr/>
        </p:nvGrpSpPr>
        <p:grpSpPr bwMode="auto">
          <a:xfrm>
            <a:off x="2603500" y="3441700"/>
            <a:ext cx="674688" cy="676275"/>
            <a:chOff x="185" y="3571"/>
            <a:chExt cx="425" cy="426"/>
          </a:xfrm>
        </p:grpSpPr>
        <p:sp>
          <p:nvSpPr>
            <p:cNvPr id="21633" name="Text Box 79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34" name="Line 80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5" name="Group 81"/>
          <p:cNvGrpSpPr>
            <a:grpSpLocks/>
          </p:cNvGrpSpPr>
          <p:nvPr/>
        </p:nvGrpSpPr>
        <p:grpSpPr bwMode="auto">
          <a:xfrm>
            <a:off x="5232400" y="1025525"/>
            <a:ext cx="674688" cy="676275"/>
            <a:chOff x="185" y="3571"/>
            <a:chExt cx="425" cy="426"/>
          </a:xfrm>
        </p:grpSpPr>
        <p:sp>
          <p:nvSpPr>
            <p:cNvPr id="21631" name="Text Box 82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32" name="Line 83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6" name="Group 84"/>
          <p:cNvGrpSpPr>
            <a:grpSpLocks/>
          </p:cNvGrpSpPr>
          <p:nvPr/>
        </p:nvGrpSpPr>
        <p:grpSpPr bwMode="auto">
          <a:xfrm>
            <a:off x="6216650" y="1006475"/>
            <a:ext cx="674688" cy="676275"/>
            <a:chOff x="185" y="3571"/>
            <a:chExt cx="425" cy="426"/>
          </a:xfrm>
        </p:grpSpPr>
        <p:sp>
          <p:nvSpPr>
            <p:cNvPr id="21629" name="Text Box 85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30" name="Line 86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7" name="Group 87"/>
          <p:cNvGrpSpPr>
            <a:grpSpLocks/>
          </p:cNvGrpSpPr>
          <p:nvPr/>
        </p:nvGrpSpPr>
        <p:grpSpPr bwMode="auto">
          <a:xfrm>
            <a:off x="7308850" y="1006475"/>
            <a:ext cx="674688" cy="676275"/>
            <a:chOff x="185" y="3571"/>
            <a:chExt cx="425" cy="426"/>
          </a:xfrm>
        </p:grpSpPr>
        <p:sp>
          <p:nvSpPr>
            <p:cNvPr id="21627" name="Text Box 88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28" name="Line 89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8" name="Group 90"/>
          <p:cNvGrpSpPr>
            <a:grpSpLocks/>
          </p:cNvGrpSpPr>
          <p:nvPr/>
        </p:nvGrpSpPr>
        <p:grpSpPr bwMode="auto">
          <a:xfrm>
            <a:off x="5232400" y="1804988"/>
            <a:ext cx="674688" cy="676275"/>
            <a:chOff x="185" y="3571"/>
            <a:chExt cx="425" cy="426"/>
          </a:xfrm>
        </p:grpSpPr>
        <p:sp>
          <p:nvSpPr>
            <p:cNvPr id="21625" name="Text Box 91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26" name="Line 92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9" name="Group 93"/>
          <p:cNvGrpSpPr>
            <a:grpSpLocks/>
          </p:cNvGrpSpPr>
          <p:nvPr/>
        </p:nvGrpSpPr>
        <p:grpSpPr bwMode="auto">
          <a:xfrm>
            <a:off x="6276975" y="1774825"/>
            <a:ext cx="674688" cy="676275"/>
            <a:chOff x="185" y="3571"/>
            <a:chExt cx="425" cy="426"/>
          </a:xfrm>
        </p:grpSpPr>
        <p:sp>
          <p:nvSpPr>
            <p:cNvPr id="21623" name="Text Box 94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24" name="Line 95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0" name="Group 96"/>
          <p:cNvGrpSpPr>
            <a:grpSpLocks/>
          </p:cNvGrpSpPr>
          <p:nvPr/>
        </p:nvGrpSpPr>
        <p:grpSpPr bwMode="auto">
          <a:xfrm>
            <a:off x="7348538" y="1774825"/>
            <a:ext cx="674687" cy="676275"/>
            <a:chOff x="185" y="3571"/>
            <a:chExt cx="425" cy="426"/>
          </a:xfrm>
        </p:grpSpPr>
        <p:sp>
          <p:nvSpPr>
            <p:cNvPr id="21621" name="Text Box 97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22" name="Line 98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1" name="Group 99"/>
          <p:cNvGrpSpPr>
            <a:grpSpLocks/>
          </p:cNvGrpSpPr>
          <p:nvPr/>
        </p:nvGrpSpPr>
        <p:grpSpPr bwMode="auto">
          <a:xfrm>
            <a:off x="5232400" y="2611438"/>
            <a:ext cx="674688" cy="676275"/>
            <a:chOff x="185" y="3571"/>
            <a:chExt cx="425" cy="426"/>
          </a:xfrm>
        </p:grpSpPr>
        <p:sp>
          <p:nvSpPr>
            <p:cNvPr id="21619" name="Text Box 100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20" name="Line 101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2" name="Group 102"/>
          <p:cNvGrpSpPr>
            <a:grpSpLocks/>
          </p:cNvGrpSpPr>
          <p:nvPr/>
        </p:nvGrpSpPr>
        <p:grpSpPr bwMode="auto">
          <a:xfrm>
            <a:off x="6276975" y="2622550"/>
            <a:ext cx="674688" cy="676275"/>
            <a:chOff x="185" y="3571"/>
            <a:chExt cx="425" cy="426"/>
          </a:xfrm>
        </p:grpSpPr>
        <p:sp>
          <p:nvSpPr>
            <p:cNvPr id="21617" name="Text Box 103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18" name="Line 104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3" name="Group 105"/>
          <p:cNvGrpSpPr>
            <a:grpSpLocks/>
          </p:cNvGrpSpPr>
          <p:nvPr/>
        </p:nvGrpSpPr>
        <p:grpSpPr bwMode="auto">
          <a:xfrm>
            <a:off x="7348538" y="2625725"/>
            <a:ext cx="674687" cy="676275"/>
            <a:chOff x="185" y="3571"/>
            <a:chExt cx="425" cy="426"/>
          </a:xfrm>
        </p:grpSpPr>
        <p:sp>
          <p:nvSpPr>
            <p:cNvPr id="21615" name="Text Box 106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16" name="Line 107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4" name="Group 108"/>
          <p:cNvGrpSpPr>
            <a:grpSpLocks/>
          </p:cNvGrpSpPr>
          <p:nvPr/>
        </p:nvGrpSpPr>
        <p:grpSpPr bwMode="auto">
          <a:xfrm>
            <a:off x="7348538" y="55563"/>
            <a:ext cx="2009775" cy="852487"/>
            <a:chOff x="4725" y="131"/>
            <a:chExt cx="1266" cy="537"/>
          </a:xfrm>
        </p:grpSpPr>
        <p:grpSp>
          <p:nvGrpSpPr>
            <p:cNvPr id="21606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1612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1613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4" name="Straight Connector 44"/>
              <p:cNvCxnSpPr/>
              <p:nvPr/>
            </p:nvCxnSpPr>
            <p:spPr>
              <a:xfrm>
                <a:off x="4027356" y="1876383"/>
                <a:ext cx="532160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07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1609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1610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5" name="Straight Connector 48"/>
              <p:cNvCxnSpPr/>
              <p:nvPr/>
            </p:nvCxnSpPr>
            <p:spPr>
              <a:xfrm>
                <a:off x="4027356" y="1877216"/>
                <a:ext cx="531465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608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1545" name="Group 119"/>
          <p:cNvGrpSpPr>
            <a:grpSpLocks/>
          </p:cNvGrpSpPr>
          <p:nvPr/>
        </p:nvGrpSpPr>
        <p:grpSpPr bwMode="auto">
          <a:xfrm>
            <a:off x="1122363" y="4406900"/>
            <a:ext cx="2540000" cy="1254125"/>
            <a:chOff x="576" y="208"/>
            <a:chExt cx="1600" cy="790"/>
          </a:xfrm>
        </p:grpSpPr>
        <p:sp>
          <p:nvSpPr>
            <p:cNvPr id="21598" name="Text Box 120"/>
            <p:cNvSpPr txBox="1">
              <a:spLocks noChangeArrowheads="1"/>
            </p:cNvSpPr>
            <p:nvPr/>
          </p:nvSpPr>
          <p:spPr bwMode="auto">
            <a:xfrm>
              <a:off x="576" y="480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8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99" name="Line 121"/>
            <p:cNvSpPr>
              <a:spLocks noChangeShapeType="1"/>
            </p:cNvSpPr>
            <p:nvPr/>
          </p:nvSpPr>
          <p:spPr bwMode="auto">
            <a:xfrm>
              <a:off x="744" y="712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Line 122"/>
            <p:cNvSpPr>
              <a:spLocks noChangeShapeType="1"/>
            </p:cNvSpPr>
            <p:nvPr/>
          </p:nvSpPr>
          <p:spPr bwMode="auto">
            <a:xfrm>
              <a:off x="1960" y="208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Line 123"/>
            <p:cNvSpPr>
              <a:spLocks noChangeShapeType="1"/>
            </p:cNvSpPr>
            <p:nvPr/>
          </p:nvSpPr>
          <p:spPr bwMode="auto">
            <a:xfrm>
              <a:off x="1960" y="336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Text Box 124"/>
            <p:cNvSpPr txBox="1">
              <a:spLocks noChangeArrowheads="1"/>
            </p:cNvSpPr>
            <p:nvPr/>
          </p:nvSpPr>
          <p:spPr bwMode="auto">
            <a:xfrm>
              <a:off x="1312" y="480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CC3399"/>
                  </a:solidFill>
                  <a:latin typeface="Arial Rounded MT Bold" pitchFamily="34" charset="0"/>
                </a:rPr>
                <a:t>9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CC3399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603" name="Line 125"/>
            <p:cNvSpPr>
              <a:spLocks noChangeShapeType="1"/>
            </p:cNvSpPr>
            <p:nvPr/>
          </p:nvSpPr>
          <p:spPr bwMode="auto">
            <a:xfrm>
              <a:off x="1480" y="712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Line 126"/>
            <p:cNvSpPr>
              <a:spLocks noChangeShapeType="1"/>
            </p:cNvSpPr>
            <p:nvPr/>
          </p:nvSpPr>
          <p:spPr bwMode="auto">
            <a:xfrm>
              <a:off x="1204" y="712"/>
              <a:ext cx="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Line 127"/>
            <p:cNvSpPr>
              <a:spLocks noChangeShapeType="1"/>
            </p:cNvSpPr>
            <p:nvPr/>
          </p:nvSpPr>
          <p:spPr bwMode="auto">
            <a:xfrm>
              <a:off x="1312" y="600"/>
              <a:ext cx="0" cy="2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6" name="Group 140"/>
          <p:cNvGrpSpPr>
            <a:grpSpLocks/>
          </p:cNvGrpSpPr>
          <p:nvPr/>
        </p:nvGrpSpPr>
        <p:grpSpPr bwMode="auto">
          <a:xfrm>
            <a:off x="1627188" y="4138613"/>
            <a:ext cx="2009775" cy="852487"/>
            <a:chOff x="4725" y="131"/>
            <a:chExt cx="1266" cy="537"/>
          </a:xfrm>
        </p:grpSpPr>
        <p:grpSp>
          <p:nvGrpSpPr>
            <p:cNvPr id="21589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1595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1596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027356" y="1876383"/>
                <a:ext cx="532160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90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1592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1593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5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91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sp>
        <p:nvSpPr>
          <p:cNvPr id="24738" name="Rectangle 162"/>
          <p:cNvSpPr>
            <a:spLocks noChangeArrowheads="1"/>
          </p:cNvSpPr>
          <p:nvPr/>
        </p:nvSpPr>
        <p:spPr bwMode="auto">
          <a:xfrm>
            <a:off x="7181850" y="2563813"/>
            <a:ext cx="1022350" cy="798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39" name="Rectangle 163"/>
          <p:cNvSpPr>
            <a:spLocks noChangeArrowheads="1"/>
          </p:cNvSpPr>
          <p:nvPr/>
        </p:nvSpPr>
        <p:spPr bwMode="auto">
          <a:xfrm>
            <a:off x="6149975" y="2563813"/>
            <a:ext cx="1022350" cy="798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40" name="Rectangle 164"/>
          <p:cNvSpPr>
            <a:spLocks noChangeArrowheads="1"/>
          </p:cNvSpPr>
          <p:nvPr/>
        </p:nvSpPr>
        <p:spPr bwMode="auto">
          <a:xfrm>
            <a:off x="5057775" y="2563813"/>
            <a:ext cx="1073150" cy="798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41" name="Rectangle 165"/>
          <p:cNvSpPr>
            <a:spLocks noChangeArrowheads="1"/>
          </p:cNvSpPr>
          <p:nvPr/>
        </p:nvSpPr>
        <p:spPr bwMode="auto">
          <a:xfrm>
            <a:off x="7181850" y="1739900"/>
            <a:ext cx="1022350" cy="798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42" name="Rectangle 166"/>
          <p:cNvSpPr>
            <a:spLocks noChangeArrowheads="1"/>
          </p:cNvSpPr>
          <p:nvPr/>
        </p:nvSpPr>
        <p:spPr bwMode="auto">
          <a:xfrm>
            <a:off x="3551238" y="1001713"/>
            <a:ext cx="1084262" cy="715962"/>
          </a:xfrm>
          <a:prstGeom prst="rect">
            <a:avLst/>
          </a:prstGeom>
          <a:solidFill>
            <a:srgbClr val="AD5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52" name="Rectangle 176"/>
          <p:cNvSpPr>
            <a:spLocks noChangeArrowheads="1"/>
          </p:cNvSpPr>
          <p:nvPr/>
        </p:nvSpPr>
        <p:spPr bwMode="auto">
          <a:xfrm>
            <a:off x="3551238" y="1801813"/>
            <a:ext cx="1084262" cy="715962"/>
          </a:xfrm>
          <a:prstGeom prst="rect">
            <a:avLst/>
          </a:prstGeom>
          <a:solidFill>
            <a:srgbClr val="AD5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53" name="Rectangle 177"/>
          <p:cNvSpPr>
            <a:spLocks noChangeArrowheads="1"/>
          </p:cNvSpPr>
          <p:nvPr/>
        </p:nvSpPr>
        <p:spPr bwMode="auto">
          <a:xfrm>
            <a:off x="3532188" y="2611438"/>
            <a:ext cx="1084262" cy="715962"/>
          </a:xfrm>
          <a:prstGeom prst="rect">
            <a:avLst/>
          </a:prstGeom>
          <a:solidFill>
            <a:srgbClr val="AD5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54" name="Rectangle 178"/>
          <p:cNvSpPr>
            <a:spLocks noChangeArrowheads="1"/>
          </p:cNvSpPr>
          <p:nvPr/>
        </p:nvSpPr>
        <p:spPr bwMode="auto">
          <a:xfrm>
            <a:off x="3532188" y="3403600"/>
            <a:ext cx="1084262" cy="715963"/>
          </a:xfrm>
          <a:prstGeom prst="rect">
            <a:avLst/>
          </a:prstGeom>
          <a:solidFill>
            <a:srgbClr val="AD5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Line 44"/>
          <p:cNvSpPr>
            <a:spLocks noChangeShapeType="1"/>
          </p:cNvSpPr>
          <p:nvPr/>
        </p:nvSpPr>
        <p:spPr bwMode="auto">
          <a:xfrm>
            <a:off x="3522663" y="984250"/>
            <a:ext cx="0" cy="3167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704" name="Group 128"/>
          <p:cNvGrpSpPr>
            <a:grpSpLocks/>
          </p:cNvGrpSpPr>
          <p:nvPr/>
        </p:nvGrpSpPr>
        <p:grpSpPr bwMode="auto">
          <a:xfrm>
            <a:off x="3662363" y="1025525"/>
            <a:ext cx="674687" cy="676275"/>
            <a:chOff x="185" y="3571"/>
            <a:chExt cx="425" cy="426"/>
          </a:xfrm>
        </p:grpSpPr>
        <p:sp>
          <p:nvSpPr>
            <p:cNvPr id="21587" name="Text Box 129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88" name="Line 130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>
            <a:off x="3662363" y="1801813"/>
            <a:ext cx="674687" cy="676275"/>
            <a:chOff x="185" y="3571"/>
            <a:chExt cx="425" cy="426"/>
          </a:xfrm>
        </p:grpSpPr>
        <p:sp>
          <p:nvSpPr>
            <p:cNvPr id="21585" name="Text Box 132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86" name="Line 133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0" name="Group 134"/>
          <p:cNvGrpSpPr>
            <a:grpSpLocks/>
          </p:cNvGrpSpPr>
          <p:nvPr/>
        </p:nvGrpSpPr>
        <p:grpSpPr bwMode="auto">
          <a:xfrm>
            <a:off x="3662363" y="2608263"/>
            <a:ext cx="674687" cy="676275"/>
            <a:chOff x="185" y="3571"/>
            <a:chExt cx="425" cy="426"/>
          </a:xfrm>
        </p:grpSpPr>
        <p:sp>
          <p:nvSpPr>
            <p:cNvPr id="21583" name="Text Box 135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84" name="Line 136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3" name="Group 137"/>
          <p:cNvGrpSpPr>
            <a:grpSpLocks/>
          </p:cNvGrpSpPr>
          <p:nvPr/>
        </p:nvGrpSpPr>
        <p:grpSpPr bwMode="auto">
          <a:xfrm>
            <a:off x="3662363" y="3352800"/>
            <a:ext cx="674687" cy="676275"/>
            <a:chOff x="185" y="3571"/>
            <a:chExt cx="425" cy="426"/>
          </a:xfrm>
        </p:grpSpPr>
        <p:sp>
          <p:nvSpPr>
            <p:cNvPr id="21581" name="Text Box 138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82" name="Line 139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37" name="Group 161"/>
          <p:cNvGrpSpPr>
            <a:grpSpLocks/>
          </p:cNvGrpSpPr>
          <p:nvPr/>
        </p:nvGrpSpPr>
        <p:grpSpPr bwMode="auto">
          <a:xfrm>
            <a:off x="3409950" y="4867275"/>
            <a:ext cx="1395413" cy="822325"/>
            <a:chOff x="2148" y="3066"/>
            <a:chExt cx="879" cy="518"/>
          </a:xfrm>
        </p:grpSpPr>
        <p:sp>
          <p:nvSpPr>
            <p:cNvPr id="21577" name="Line 150"/>
            <p:cNvSpPr>
              <a:spLocks noChangeShapeType="1"/>
            </p:cNvSpPr>
            <p:nvPr/>
          </p:nvSpPr>
          <p:spPr bwMode="auto">
            <a:xfrm>
              <a:off x="2155" y="3168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Line 151"/>
            <p:cNvSpPr>
              <a:spLocks noChangeShapeType="1"/>
            </p:cNvSpPr>
            <p:nvPr/>
          </p:nvSpPr>
          <p:spPr bwMode="auto">
            <a:xfrm>
              <a:off x="2148" y="3280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Text Box 153"/>
            <p:cNvSpPr txBox="1">
              <a:spLocks noChangeArrowheads="1"/>
            </p:cNvSpPr>
            <p:nvPr/>
          </p:nvSpPr>
          <p:spPr bwMode="auto">
            <a:xfrm>
              <a:off x="2291" y="3066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17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80" name="Line 154"/>
            <p:cNvSpPr>
              <a:spLocks noChangeShapeType="1"/>
            </p:cNvSpPr>
            <p:nvPr/>
          </p:nvSpPr>
          <p:spPr bwMode="auto">
            <a:xfrm>
              <a:off x="2459" y="3298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62" name="Group 186"/>
          <p:cNvGrpSpPr>
            <a:grpSpLocks/>
          </p:cNvGrpSpPr>
          <p:nvPr/>
        </p:nvGrpSpPr>
        <p:grpSpPr bwMode="auto">
          <a:xfrm>
            <a:off x="4735513" y="4884738"/>
            <a:ext cx="1985962" cy="822325"/>
            <a:chOff x="2983" y="3077"/>
            <a:chExt cx="1251" cy="518"/>
          </a:xfrm>
        </p:grpSpPr>
        <p:grpSp>
          <p:nvGrpSpPr>
            <p:cNvPr id="21571" name="Group 180"/>
            <p:cNvGrpSpPr>
              <a:grpSpLocks/>
            </p:cNvGrpSpPr>
            <p:nvPr/>
          </p:nvGrpSpPr>
          <p:grpSpPr bwMode="auto">
            <a:xfrm>
              <a:off x="2983" y="3077"/>
              <a:ext cx="879" cy="518"/>
              <a:chOff x="2148" y="3066"/>
              <a:chExt cx="879" cy="518"/>
            </a:xfrm>
          </p:grpSpPr>
          <p:sp>
            <p:nvSpPr>
              <p:cNvPr id="21573" name="Line 181"/>
              <p:cNvSpPr>
                <a:spLocks noChangeShapeType="1"/>
              </p:cNvSpPr>
              <p:nvPr/>
            </p:nvSpPr>
            <p:spPr bwMode="auto">
              <a:xfrm>
                <a:off x="2155" y="3168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4" name="Line 182"/>
              <p:cNvSpPr>
                <a:spLocks noChangeShapeType="1"/>
              </p:cNvSpPr>
              <p:nvPr/>
            </p:nvSpPr>
            <p:spPr bwMode="auto">
              <a:xfrm>
                <a:off x="2148" y="3280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5" name="Text Box 183"/>
              <p:cNvSpPr txBox="1">
                <a:spLocks noChangeArrowheads="1"/>
              </p:cNvSpPr>
              <p:nvPr/>
            </p:nvSpPr>
            <p:spPr bwMode="auto">
              <a:xfrm>
                <a:off x="2291" y="3066"/>
                <a:ext cx="7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5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sp>
            <p:nvSpPr>
              <p:cNvPr id="21576" name="Line 184"/>
              <p:cNvSpPr>
                <a:spLocks noChangeShapeType="1"/>
              </p:cNvSpPr>
              <p:nvPr/>
            </p:nvSpPr>
            <p:spPr bwMode="auto">
              <a:xfrm>
                <a:off x="2459" y="3298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72" name="Text Box 185"/>
            <p:cNvSpPr txBox="1">
              <a:spLocks noChangeArrowheads="1"/>
            </p:cNvSpPr>
            <p:nvPr/>
          </p:nvSpPr>
          <p:spPr bwMode="auto">
            <a:xfrm>
              <a:off x="3074" y="3107"/>
              <a:ext cx="1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4764" name="Group 188"/>
          <p:cNvGrpSpPr>
            <a:grpSpLocks/>
          </p:cNvGrpSpPr>
          <p:nvPr/>
        </p:nvGrpSpPr>
        <p:grpSpPr bwMode="auto">
          <a:xfrm>
            <a:off x="3662363" y="1801813"/>
            <a:ext cx="674687" cy="676275"/>
            <a:chOff x="185" y="3571"/>
            <a:chExt cx="425" cy="426"/>
          </a:xfrm>
        </p:grpSpPr>
        <p:sp>
          <p:nvSpPr>
            <p:cNvPr id="21569" name="Text Box 189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70" name="Line 190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67" name="Group 191"/>
          <p:cNvGrpSpPr>
            <a:grpSpLocks/>
          </p:cNvGrpSpPr>
          <p:nvPr/>
        </p:nvGrpSpPr>
        <p:grpSpPr bwMode="auto">
          <a:xfrm>
            <a:off x="3662363" y="2608263"/>
            <a:ext cx="674687" cy="676275"/>
            <a:chOff x="185" y="3571"/>
            <a:chExt cx="425" cy="426"/>
          </a:xfrm>
        </p:grpSpPr>
        <p:sp>
          <p:nvSpPr>
            <p:cNvPr id="21567" name="Text Box 192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68" name="Line 193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71" name="Group 195"/>
          <p:cNvGrpSpPr>
            <a:grpSpLocks/>
          </p:cNvGrpSpPr>
          <p:nvPr/>
        </p:nvGrpSpPr>
        <p:grpSpPr bwMode="auto">
          <a:xfrm>
            <a:off x="3662363" y="1801813"/>
            <a:ext cx="674687" cy="676275"/>
            <a:chOff x="185" y="3571"/>
            <a:chExt cx="425" cy="426"/>
          </a:xfrm>
        </p:grpSpPr>
        <p:sp>
          <p:nvSpPr>
            <p:cNvPr id="21565" name="Text Box 196"/>
            <p:cNvSpPr txBox="1">
              <a:spLocks noChangeArrowheads="1"/>
            </p:cNvSpPr>
            <p:nvPr/>
          </p:nvSpPr>
          <p:spPr bwMode="auto">
            <a:xfrm>
              <a:off x="185" y="3571"/>
              <a:ext cx="425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  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b="1">
                  <a:solidFill>
                    <a:srgbClr val="00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1566" name="Line 197"/>
            <p:cNvSpPr>
              <a:spLocks noChangeShapeType="1"/>
            </p:cNvSpPr>
            <p:nvPr/>
          </p:nvSpPr>
          <p:spPr bwMode="auto">
            <a:xfrm>
              <a:off x="290" y="3782"/>
              <a:ext cx="21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4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4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4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4738" grpId="0" animBg="1"/>
      <p:bldP spid="24739" grpId="0" animBg="1"/>
      <p:bldP spid="24740" grpId="0" animBg="1"/>
      <p:bldP spid="24741" grpId="0" animBg="1"/>
      <p:bldP spid="24742" grpId="0" animBg="1"/>
      <p:bldP spid="24742" grpId="1" animBg="1"/>
      <p:bldP spid="24752" grpId="0" animBg="1"/>
      <p:bldP spid="24752" grpId="1" animBg="1"/>
      <p:bldP spid="24753" grpId="0" animBg="1"/>
      <p:bldP spid="24753" grpId="1" animBg="1"/>
      <p:bldP spid="24754" grpId="0" animBg="1"/>
      <p:bldP spid="247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6"/>
          <p:cNvSpPr txBox="1">
            <a:spLocks noChangeArrowheads="1"/>
          </p:cNvSpPr>
          <p:nvPr/>
        </p:nvSpPr>
        <p:spPr bwMode="auto">
          <a:xfrm>
            <a:off x="10350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8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FF0000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2530" name="Line 17"/>
          <p:cNvSpPr>
            <a:spLocks noChangeShapeType="1"/>
          </p:cNvSpPr>
          <p:nvPr/>
        </p:nvSpPr>
        <p:spPr bwMode="auto">
          <a:xfrm>
            <a:off x="13017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Line 18"/>
          <p:cNvSpPr>
            <a:spLocks noChangeShapeType="1"/>
          </p:cNvSpPr>
          <p:nvPr/>
        </p:nvSpPr>
        <p:spPr bwMode="auto">
          <a:xfrm>
            <a:off x="3232150" y="8255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19"/>
          <p:cNvSpPr>
            <a:spLocks noChangeShapeType="1"/>
          </p:cNvSpPr>
          <p:nvPr/>
        </p:nvSpPr>
        <p:spPr bwMode="auto">
          <a:xfrm>
            <a:off x="3232150" y="10287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Text Box 20"/>
          <p:cNvSpPr txBox="1">
            <a:spLocks noChangeArrowheads="1"/>
          </p:cNvSpPr>
          <p:nvPr/>
        </p:nvSpPr>
        <p:spPr bwMode="auto">
          <a:xfrm>
            <a:off x="2203450" y="1257300"/>
            <a:ext cx="116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9</a:t>
            </a:r>
          </a:p>
          <a:p>
            <a:pPr algn="ctr">
              <a:lnSpc>
                <a:spcPct val="75000"/>
              </a:lnSpc>
            </a:pPr>
            <a:r>
              <a:rPr lang="en-US" sz="3200" b="1">
                <a:solidFill>
                  <a:srgbClr val="CC3399"/>
                </a:solidFill>
                <a:latin typeface="Arial Rounded MT Bold" pitchFamily="34" charset="0"/>
              </a:rPr>
              <a:t>12</a:t>
            </a:r>
          </a:p>
        </p:txBody>
      </p:sp>
      <p:sp>
        <p:nvSpPr>
          <p:cNvPr id="22534" name="Line 21"/>
          <p:cNvSpPr>
            <a:spLocks noChangeShapeType="1"/>
          </p:cNvSpPr>
          <p:nvPr/>
        </p:nvSpPr>
        <p:spPr bwMode="auto">
          <a:xfrm>
            <a:off x="2470150" y="16256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22"/>
          <p:cNvSpPr>
            <a:spLocks noChangeShapeType="1"/>
          </p:cNvSpPr>
          <p:nvPr/>
        </p:nvSpPr>
        <p:spPr bwMode="auto">
          <a:xfrm>
            <a:off x="2032000" y="1625600"/>
            <a:ext cx="342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23"/>
          <p:cNvSpPr>
            <a:spLocks noChangeShapeType="1"/>
          </p:cNvSpPr>
          <p:nvPr/>
        </p:nvSpPr>
        <p:spPr bwMode="auto">
          <a:xfrm>
            <a:off x="2203450" y="14478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37" name="Group 24"/>
          <p:cNvGrpSpPr>
            <a:grpSpLocks/>
          </p:cNvGrpSpPr>
          <p:nvPr/>
        </p:nvGrpSpPr>
        <p:grpSpPr bwMode="auto">
          <a:xfrm>
            <a:off x="1539875" y="547688"/>
            <a:ext cx="2009775" cy="852487"/>
            <a:chOff x="4725" y="131"/>
            <a:chExt cx="1266" cy="537"/>
          </a:xfrm>
        </p:grpSpPr>
        <p:grpSp>
          <p:nvGrpSpPr>
            <p:cNvPr id="22583" name="Group 41"/>
            <p:cNvGrpSpPr>
              <a:grpSpLocks/>
            </p:cNvGrpSpPr>
            <p:nvPr/>
          </p:nvGrpSpPr>
          <p:grpSpPr bwMode="auto">
            <a:xfrm>
              <a:off x="4725" y="131"/>
              <a:ext cx="765" cy="531"/>
              <a:chOff x="4027356" y="1432648"/>
              <a:chExt cx="1215232" cy="841512"/>
            </a:xfrm>
          </p:grpSpPr>
          <p:sp>
            <p:nvSpPr>
              <p:cNvPr id="22589" name="TextBox 42"/>
              <p:cNvSpPr txBox="1">
                <a:spLocks noChangeArrowheads="1"/>
              </p:cNvSpPr>
              <p:nvPr/>
            </p:nvSpPr>
            <p:spPr bwMode="auto">
              <a:xfrm>
                <a:off x="4151262" y="1432648"/>
                <a:ext cx="1091326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2</a:t>
                </a:r>
              </a:p>
            </p:txBody>
          </p:sp>
          <p:sp>
            <p:nvSpPr>
              <p:cNvPr id="22590" name="TextBox 43"/>
              <p:cNvSpPr txBox="1">
                <a:spLocks noChangeArrowheads="1"/>
              </p:cNvSpPr>
              <p:nvPr/>
            </p:nvSpPr>
            <p:spPr bwMode="auto">
              <a:xfrm>
                <a:off x="4141731" y="1817747"/>
                <a:ext cx="1089737" cy="456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2" name="Straight Connector 44"/>
              <p:cNvCxnSpPr/>
              <p:nvPr/>
            </p:nvCxnSpPr>
            <p:spPr>
              <a:xfrm>
                <a:off x="4027356" y="1876383"/>
                <a:ext cx="532161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84" name="Group 45"/>
            <p:cNvGrpSpPr>
              <a:grpSpLocks/>
            </p:cNvGrpSpPr>
            <p:nvPr/>
          </p:nvGrpSpPr>
          <p:grpSpPr bwMode="auto">
            <a:xfrm>
              <a:off x="5225" y="138"/>
              <a:ext cx="766" cy="530"/>
              <a:chOff x="4027356" y="1432648"/>
              <a:chExt cx="1215232" cy="841503"/>
            </a:xfrm>
          </p:grpSpPr>
          <p:sp>
            <p:nvSpPr>
              <p:cNvPr id="22586" name="TextBox 46"/>
              <p:cNvSpPr txBox="1">
                <a:spLocks noChangeArrowheads="1"/>
              </p:cNvSpPr>
              <p:nvPr/>
            </p:nvSpPr>
            <p:spPr bwMode="auto">
              <a:xfrm>
                <a:off x="4151100" y="1432648"/>
                <a:ext cx="1091488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2587" name="TextBox 47"/>
              <p:cNvSpPr txBox="1">
                <a:spLocks noChangeArrowheads="1"/>
              </p:cNvSpPr>
              <p:nvPr/>
            </p:nvSpPr>
            <p:spPr bwMode="auto">
              <a:xfrm>
                <a:off x="4141581" y="1816881"/>
                <a:ext cx="1089902" cy="457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027356" y="1877216"/>
                <a:ext cx="531466" cy="0"/>
              </a:xfrm>
              <a:prstGeom prst="line">
                <a:avLst/>
              </a:prstGeom>
              <a:ln w="38100" cmpd="sng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85" name="TextBox 3"/>
            <p:cNvSpPr txBox="1">
              <a:spLocks noChangeArrowheads="1"/>
            </p:cNvSpPr>
            <p:nvPr/>
          </p:nvSpPr>
          <p:spPr bwMode="auto">
            <a:xfrm>
              <a:off x="5025" y="24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rebuchet MS" pitchFamily="34" charset="0"/>
                </a:rPr>
                <a:t>+</a:t>
              </a:r>
            </a:p>
          </p:txBody>
        </p:sp>
      </p:grpSp>
      <p:grpSp>
        <p:nvGrpSpPr>
          <p:cNvPr id="22538" name="Group 34"/>
          <p:cNvGrpSpPr>
            <a:grpSpLocks/>
          </p:cNvGrpSpPr>
          <p:nvPr/>
        </p:nvGrpSpPr>
        <p:grpSpPr bwMode="auto">
          <a:xfrm>
            <a:off x="3322638" y="1285875"/>
            <a:ext cx="1395412" cy="822325"/>
            <a:chOff x="2148" y="3066"/>
            <a:chExt cx="879" cy="518"/>
          </a:xfrm>
        </p:grpSpPr>
        <p:sp>
          <p:nvSpPr>
            <p:cNvPr id="22579" name="Line 35"/>
            <p:cNvSpPr>
              <a:spLocks noChangeShapeType="1"/>
            </p:cNvSpPr>
            <p:nvPr/>
          </p:nvSpPr>
          <p:spPr bwMode="auto">
            <a:xfrm>
              <a:off x="2155" y="3168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36"/>
            <p:cNvSpPr>
              <a:spLocks noChangeShapeType="1"/>
            </p:cNvSpPr>
            <p:nvPr/>
          </p:nvSpPr>
          <p:spPr bwMode="auto">
            <a:xfrm>
              <a:off x="2148" y="3280"/>
              <a:ext cx="1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1" name="Text Box 37"/>
            <p:cNvSpPr txBox="1">
              <a:spLocks noChangeArrowheads="1"/>
            </p:cNvSpPr>
            <p:nvPr/>
          </p:nvSpPr>
          <p:spPr bwMode="auto">
            <a:xfrm>
              <a:off x="2291" y="3066"/>
              <a:ext cx="7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17</a:t>
              </a:r>
            </a:p>
            <a:p>
              <a:pPr algn="ctr">
                <a:lnSpc>
                  <a:spcPct val="75000"/>
                </a:lnSpc>
              </a:pPr>
              <a:r>
                <a:rPr lang="en-US" sz="3200" b="1">
                  <a:solidFill>
                    <a:srgbClr val="FF0000"/>
                  </a:solidFill>
                  <a:latin typeface="Arial Rounded MT Bold" pitchFamily="34" charset="0"/>
                </a:rPr>
                <a:t>12</a:t>
              </a:r>
            </a:p>
          </p:txBody>
        </p:sp>
        <p:sp>
          <p:nvSpPr>
            <p:cNvPr id="22582" name="Line 38"/>
            <p:cNvSpPr>
              <a:spLocks noChangeShapeType="1"/>
            </p:cNvSpPr>
            <p:nvPr/>
          </p:nvSpPr>
          <p:spPr bwMode="auto">
            <a:xfrm>
              <a:off x="2459" y="3298"/>
              <a:ext cx="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9" name="Group 39"/>
          <p:cNvGrpSpPr>
            <a:grpSpLocks/>
          </p:cNvGrpSpPr>
          <p:nvPr/>
        </p:nvGrpSpPr>
        <p:grpSpPr bwMode="auto">
          <a:xfrm>
            <a:off x="4648200" y="1303338"/>
            <a:ext cx="1985963" cy="822325"/>
            <a:chOff x="2983" y="3077"/>
            <a:chExt cx="1251" cy="518"/>
          </a:xfrm>
        </p:grpSpPr>
        <p:grpSp>
          <p:nvGrpSpPr>
            <p:cNvPr id="22573" name="Group 40"/>
            <p:cNvGrpSpPr>
              <a:grpSpLocks/>
            </p:cNvGrpSpPr>
            <p:nvPr/>
          </p:nvGrpSpPr>
          <p:grpSpPr bwMode="auto">
            <a:xfrm>
              <a:off x="2983" y="3077"/>
              <a:ext cx="879" cy="518"/>
              <a:chOff x="2148" y="3066"/>
              <a:chExt cx="879" cy="518"/>
            </a:xfrm>
          </p:grpSpPr>
          <p:sp>
            <p:nvSpPr>
              <p:cNvPr id="22575" name="Line 41"/>
              <p:cNvSpPr>
                <a:spLocks noChangeShapeType="1"/>
              </p:cNvSpPr>
              <p:nvPr/>
            </p:nvSpPr>
            <p:spPr bwMode="auto">
              <a:xfrm>
                <a:off x="2155" y="3168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6" name="Line 42"/>
              <p:cNvSpPr>
                <a:spLocks noChangeShapeType="1"/>
              </p:cNvSpPr>
              <p:nvPr/>
            </p:nvSpPr>
            <p:spPr bwMode="auto">
              <a:xfrm>
                <a:off x="2148" y="3280"/>
                <a:ext cx="12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7" name="Text Box 43"/>
              <p:cNvSpPr txBox="1">
                <a:spLocks noChangeArrowheads="1"/>
              </p:cNvSpPr>
              <p:nvPr/>
            </p:nvSpPr>
            <p:spPr bwMode="auto">
              <a:xfrm>
                <a:off x="2291" y="3066"/>
                <a:ext cx="7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5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3200" b="1">
                    <a:solidFill>
                      <a:srgbClr val="FF0000"/>
                    </a:solidFill>
                    <a:latin typeface="Arial Rounded MT Bold" pitchFamily="34" charset="0"/>
                  </a:rPr>
                  <a:t>12</a:t>
                </a:r>
              </a:p>
            </p:txBody>
          </p:sp>
          <p:sp>
            <p:nvSpPr>
              <p:cNvPr id="22578" name="Line 44"/>
              <p:cNvSpPr>
                <a:spLocks noChangeShapeType="1"/>
              </p:cNvSpPr>
              <p:nvPr/>
            </p:nvSpPr>
            <p:spPr bwMode="auto">
              <a:xfrm>
                <a:off x="2459" y="3298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74" name="Text Box 45"/>
            <p:cNvSpPr txBox="1">
              <a:spLocks noChangeArrowheads="1"/>
            </p:cNvSpPr>
            <p:nvPr/>
          </p:nvSpPr>
          <p:spPr bwMode="auto">
            <a:xfrm>
              <a:off x="3074" y="3107"/>
              <a:ext cx="11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1604" name="Group 100"/>
          <p:cNvGrpSpPr>
            <a:grpSpLocks/>
          </p:cNvGrpSpPr>
          <p:nvPr/>
        </p:nvGrpSpPr>
        <p:grpSpPr bwMode="auto">
          <a:xfrm>
            <a:off x="571500" y="2400300"/>
            <a:ext cx="6265863" cy="1905000"/>
            <a:chOff x="360" y="1512"/>
            <a:chExt cx="3947" cy="1200"/>
          </a:xfrm>
        </p:grpSpPr>
        <p:sp>
          <p:nvSpPr>
            <p:cNvPr id="22541" name="Rectangle 48"/>
            <p:cNvSpPr>
              <a:spLocks noChangeArrowheads="1"/>
            </p:cNvSpPr>
            <p:nvPr/>
          </p:nvSpPr>
          <p:spPr bwMode="auto">
            <a:xfrm>
              <a:off x="360" y="1512"/>
              <a:ext cx="3947" cy="12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>
                <a:solidFill>
                  <a:srgbClr val="FFFF66"/>
                </a:solidFill>
              </a:endParaRPr>
            </a:p>
          </p:txBody>
        </p:sp>
        <p:sp>
          <p:nvSpPr>
            <p:cNvPr id="22542" name="Text Box 49"/>
            <p:cNvSpPr txBox="1">
              <a:spLocks noChangeArrowheads="1"/>
            </p:cNvSpPr>
            <p:nvPr/>
          </p:nvSpPr>
          <p:spPr bwMode="auto">
            <a:xfrm>
              <a:off x="456" y="1696"/>
              <a:ext cx="37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2543" name="Rectangle 50"/>
            <p:cNvSpPr>
              <a:spLocks noChangeArrowheads="1"/>
            </p:cNvSpPr>
            <p:nvPr/>
          </p:nvSpPr>
          <p:spPr bwMode="auto">
            <a:xfrm>
              <a:off x="456" y="1564"/>
              <a:ext cx="3851" cy="2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FFFF66"/>
                  </a:solidFill>
                  <a:latin typeface="Bradley Hand ITC" pitchFamily="66" charset="0"/>
                </a:rPr>
                <a:t>Note that:</a:t>
              </a:r>
            </a:p>
          </p:txBody>
        </p:sp>
        <p:sp>
          <p:nvSpPr>
            <p:cNvPr id="22544" name="TextBox 42"/>
            <p:cNvSpPr txBox="1">
              <a:spLocks noChangeArrowheads="1"/>
            </p:cNvSpPr>
            <p:nvPr/>
          </p:nvSpPr>
          <p:spPr bwMode="auto">
            <a:xfrm>
              <a:off x="753" y="1927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2</a:t>
              </a:r>
            </a:p>
          </p:txBody>
        </p:sp>
        <p:sp>
          <p:nvSpPr>
            <p:cNvPr id="22545" name="TextBox 43"/>
            <p:cNvSpPr txBox="1">
              <a:spLocks noChangeArrowheads="1"/>
            </p:cNvSpPr>
            <p:nvPr/>
          </p:nvSpPr>
          <p:spPr bwMode="auto">
            <a:xfrm>
              <a:off x="750" y="2170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3</a:t>
              </a:r>
            </a:p>
          </p:txBody>
        </p:sp>
        <p:cxnSp>
          <p:nvCxnSpPr>
            <p:cNvPr id="22546" name="Straight Connector 44"/>
            <p:cNvCxnSpPr>
              <a:cxnSpLocks noChangeShapeType="1"/>
            </p:cNvCxnSpPr>
            <p:nvPr/>
          </p:nvCxnSpPr>
          <p:spPr bwMode="auto">
            <a:xfrm>
              <a:off x="782" y="2207"/>
              <a:ext cx="188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2547" name="TextBox 42"/>
            <p:cNvSpPr txBox="1">
              <a:spLocks noChangeArrowheads="1"/>
            </p:cNvSpPr>
            <p:nvPr/>
          </p:nvSpPr>
          <p:spPr bwMode="auto">
            <a:xfrm>
              <a:off x="1112" y="1925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4</a:t>
              </a:r>
            </a:p>
          </p:txBody>
        </p:sp>
        <p:sp>
          <p:nvSpPr>
            <p:cNvPr id="22548" name="TextBox 43"/>
            <p:cNvSpPr txBox="1">
              <a:spLocks noChangeArrowheads="1"/>
            </p:cNvSpPr>
            <p:nvPr/>
          </p:nvSpPr>
          <p:spPr bwMode="auto">
            <a:xfrm>
              <a:off x="1109" y="2168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22549" name="Straight Connector 44"/>
            <p:cNvCxnSpPr>
              <a:cxnSpLocks noChangeShapeType="1"/>
            </p:cNvCxnSpPr>
            <p:nvPr/>
          </p:nvCxnSpPr>
          <p:spPr bwMode="auto">
            <a:xfrm>
              <a:off x="1141" y="2205"/>
              <a:ext cx="164" cy="0"/>
            </a:xfrm>
            <a:prstGeom prst="line">
              <a:avLst/>
            </a:prstGeom>
            <a:noFill/>
            <a:ln w="38100" algn="ctr">
              <a:solidFill>
                <a:srgbClr val="FFFF66"/>
              </a:solidFill>
              <a:round/>
              <a:headEnd/>
              <a:tailEnd/>
            </a:ln>
          </p:spPr>
        </p:cxnSp>
        <p:sp>
          <p:nvSpPr>
            <p:cNvPr id="22550" name="TextBox 42"/>
            <p:cNvSpPr txBox="1">
              <a:spLocks noChangeArrowheads="1"/>
            </p:cNvSpPr>
            <p:nvPr/>
          </p:nvSpPr>
          <p:spPr bwMode="auto">
            <a:xfrm>
              <a:off x="1473" y="1917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66"/>
                  </a:solidFill>
                  <a:latin typeface="Trebuchet MS" pitchFamily="34" charset="0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Trebuchet MS" pitchFamily="34" charset="0"/>
                </a:rPr>
                <a:t>8</a:t>
              </a:r>
            </a:p>
          </p:txBody>
        </p:sp>
        <p:sp>
          <p:nvSpPr>
            <p:cNvPr id="22551" name="TextBox 43"/>
            <p:cNvSpPr txBox="1">
              <a:spLocks noChangeArrowheads="1"/>
            </p:cNvSpPr>
            <p:nvPr/>
          </p:nvSpPr>
          <p:spPr bwMode="auto">
            <a:xfrm>
              <a:off x="1470" y="2160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rebuchet MS" pitchFamily="34" charset="0"/>
                </a:rPr>
                <a:t>12</a:t>
              </a:r>
            </a:p>
          </p:txBody>
        </p:sp>
        <p:cxnSp>
          <p:nvCxnSpPr>
            <p:cNvPr id="22552" name="Straight Connector 44"/>
            <p:cNvCxnSpPr>
              <a:cxnSpLocks noChangeShapeType="1"/>
            </p:cNvCxnSpPr>
            <p:nvPr/>
          </p:nvCxnSpPr>
          <p:spPr bwMode="auto">
            <a:xfrm>
              <a:off x="1502" y="2197"/>
              <a:ext cx="303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22553" name="Line 80"/>
            <p:cNvSpPr>
              <a:spLocks noChangeShapeType="1"/>
            </p:cNvSpPr>
            <p:nvPr/>
          </p:nvSpPr>
          <p:spPr bwMode="auto">
            <a:xfrm>
              <a:off x="998" y="2152"/>
              <a:ext cx="102" cy="85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81"/>
            <p:cNvSpPr>
              <a:spLocks noChangeShapeType="1"/>
            </p:cNvSpPr>
            <p:nvPr/>
          </p:nvSpPr>
          <p:spPr bwMode="auto">
            <a:xfrm flipV="1">
              <a:off x="998" y="2143"/>
              <a:ext cx="102" cy="94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82"/>
            <p:cNvSpPr>
              <a:spLocks noChangeShapeType="1"/>
            </p:cNvSpPr>
            <p:nvPr/>
          </p:nvSpPr>
          <p:spPr bwMode="auto">
            <a:xfrm>
              <a:off x="1046" y="2119"/>
              <a:ext cx="6" cy="157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83"/>
            <p:cNvSpPr>
              <a:spLocks noChangeShapeType="1"/>
            </p:cNvSpPr>
            <p:nvPr/>
          </p:nvSpPr>
          <p:spPr bwMode="auto">
            <a:xfrm>
              <a:off x="1368" y="2162"/>
              <a:ext cx="105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84"/>
            <p:cNvSpPr>
              <a:spLocks noChangeShapeType="1"/>
            </p:cNvSpPr>
            <p:nvPr/>
          </p:nvSpPr>
          <p:spPr bwMode="auto">
            <a:xfrm>
              <a:off x="1365" y="2229"/>
              <a:ext cx="105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58" name="Group 99"/>
            <p:cNvGrpSpPr>
              <a:grpSpLocks/>
            </p:cNvGrpSpPr>
            <p:nvPr/>
          </p:nvGrpSpPr>
          <p:grpSpPr bwMode="auto">
            <a:xfrm>
              <a:off x="2948" y="1907"/>
              <a:ext cx="1159" cy="541"/>
              <a:chOff x="2124" y="2458"/>
              <a:chExt cx="1159" cy="541"/>
            </a:xfrm>
          </p:grpSpPr>
          <p:sp>
            <p:nvSpPr>
              <p:cNvPr id="22559" name="TextBox 42"/>
              <p:cNvSpPr txBox="1">
                <a:spLocks noChangeArrowheads="1"/>
              </p:cNvSpPr>
              <p:nvPr/>
            </p:nvSpPr>
            <p:spPr bwMode="auto">
              <a:xfrm>
                <a:off x="2127" y="2468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2560" name="TextBox 43"/>
              <p:cNvSpPr txBox="1">
                <a:spLocks noChangeArrowheads="1"/>
              </p:cNvSpPr>
              <p:nvPr/>
            </p:nvSpPr>
            <p:spPr bwMode="auto">
              <a:xfrm>
                <a:off x="2124" y="2711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cxnSp>
            <p:nvCxnSpPr>
              <p:cNvPr id="22561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156" y="2748"/>
                <a:ext cx="188" cy="0"/>
              </a:xfrm>
              <a:prstGeom prst="line">
                <a:avLst/>
              </a:prstGeom>
              <a:noFill/>
              <a:ln w="38100" algn="ctr">
                <a:solidFill>
                  <a:srgbClr val="FFFF66"/>
                </a:solidFill>
                <a:round/>
                <a:headEnd/>
                <a:tailEnd/>
              </a:ln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2486" y="2466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sp>
            <p:nvSpPr>
              <p:cNvPr id="22563" name="TextBox 43"/>
              <p:cNvSpPr txBox="1">
                <a:spLocks noChangeArrowheads="1"/>
              </p:cNvSpPr>
              <p:nvPr/>
            </p:nvSpPr>
            <p:spPr bwMode="auto">
              <a:xfrm>
                <a:off x="2483" y="2709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3</a:t>
                </a:r>
              </a:p>
            </p:txBody>
          </p:sp>
          <p:cxnSp>
            <p:nvCxnSpPr>
              <p:cNvPr id="22564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515" y="2746"/>
                <a:ext cx="164" cy="0"/>
              </a:xfrm>
              <a:prstGeom prst="line">
                <a:avLst/>
              </a:prstGeom>
              <a:noFill/>
              <a:ln w="38100" algn="ctr">
                <a:solidFill>
                  <a:srgbClr val="FFFF66"/>
                </a:solidFill>
                <a:round/>
                <a:headEnd/>
                <a:tailEnd/>
              </a:ln>
            </p:spPr>
          </p:cxnSp>
          <p:sp>
            <p:nvSpPr>
              <p:cNvPr id="22565" name="TextBox 42"/>
              <p:cNvSpPr txBox="1">
                <a:spLocks noChangeArrowheads="1"/>
              </p:cNvSpPr>
              <p:nvPr/>
            </p:nvSpPr>
            <p:spPr bwMode="auto">
              <a:xfrm>
                <a:off x="2847" y="2458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FFFF66"/>
                    </a:solidFill>
                    <a:latin typeface="Trebuchet MS" pitchFamily="34" charset="0"/>
                  </a:rPr>
                  <a:t> </a:t>
                </a:r>
                <a:r>
                  <a:rPr lang="en-US" sz="2400" b="1">
                    <a:solidFill>
                      <a:srgbClr val="AD5BA3"/>
                    </a:solidFill>
                    <a:latin typeface="Trebuchet MS" pitchFamily="34" charset="0"/>
                  </a:rPr>
                  <a:t>9</a:t>
                </a:r>
              </a:p>
            </p:txBody>
          </p:sp>
          <p:sp>
            <p:nvSpPr>
              <p:cNvPr id="22566" name="TextBox 43"/>
              <p:cNvSpPr txBox="1">
                <a:spLocks noChangeArrowheads="1"/>
              </p:cNvSpPr>
              <p:nvPr/>
            </p:nvSpPr>
            <p:spPr bwMode="auto">
              <a:xfrm>
                <a:off x="2844" y="2701"/>
                <a:ext cx="4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AD5BA3"/>
                    </a:solidFill>
                    <a:latin typeface="Trebuchet MS" pitchFamily="34" charset="0"/>
                  </a:rPr>
                  <a:t>12</a:t>
                </a:r>
              </a:p>
            </p:txBody>
          </p:sp>
          <p:cxnSp>
            <p:nvCxnSpPr>
              <p:cNvPr id="22567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2876" y="2738"/>
                <a:ext cx="303" cy="0"/>
              </a:xfrm>
              <a:prstGeom prst="line">
                <a:avLst/>
              </a:prstGeom>
              <a:noFill/>
              <a:ln w="38100" algn="ctr">
                <a:solidFill>
                  <a:srgbClr val="AD5BA3"/>
                </a:solidFill>
                <a:round/>
                <a:headEnd/>
                <a:tailEnd/>
              </a:ln>
            </p:spPr>
          </p:cxnSp>
          <p:sp>
            <p:nvSpPr>
              <p:cNvPr id="22568" name="Line 94"/>
              <p:cNvSpPr>
                <a:spLocks noChangeShapeType="1"/>
              </p:cNvSpPr>
              <p:nvPr/>
            </p:nvSpPr>
            <p:spPr bwMode="auto">
              <a:xfrm>
                <a:off x="2372" y="2693"/>
                <a:ext cx="102" cy="85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9" name="Line 95"/>
              <p:cNvSpPr>
                <a:spLocks noChangeShapeType="1"/>
              </p:cNvSpPr>
              <p:nvPr/>
            </p:nvSpPr>
            <p:spPr bwMode="auto">
              <a:xfrm flipV="1">
                <a:off x="2372" y="2684"/>
                <a:ext cx="102" cy="94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Line 96"/>
              <p:cNvSpPr>
                <a:spLocks noChangeShapeType="1"/>
              </p:cNvSpPr>
              <p:nvPr/>
            </p:nvSpPr>
            <p:spPr bwMode="auto">
              <a:xfrm>
                <a:off x="2420" y="2660"/>
                <a:ext cx="6" cy="157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1" name="Line 97"/>
              <p:cNvSpPr>
                <a:spLocks noChangeShapeType="1"/>
              </p:cNvSpPr>
              <p:nvPr/>
            </p:nvSpPr>
            <p:spPr bwMode="auto">
              <a:xfrm>
                <a:off x="2742" y="2703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Line 98"/>
              <p:cNvSpPr>
                <a:spLocks noChangeShapeType="1"/>
              </p:cNvSpPr>
              <p:nvPr/>
            </p:nvSpPr>
            <p:spPr bwMode="auto">
              <a:xfrm>
                <a:off x="2739" y="2770"/>
                <a:ext cx="105" cy="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FFFA21471F37419EE78A88AF620D2B" ma:contentTypeVersion="0" ma:contentTypeDescription="Create a new document." ma:contentTypeScope="" ma:versionID="8bad8306312eed4cc5b750bb6458f3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92b6eb255dea0850dac5d177a10c9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1698ED-2B72-40EB-850B-596762CA8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10D87C-3589-4905-B135-53EEB12096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4EC8C-8FB5-4D47-91A0-55C36D226FC5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826</TotalTime>
  <Words>539</Words>
  <Application>Microsoft Office PowerPoint</Application>
  <PresentationFormat>On-screen Show (4:3)</PresentationFormat>
  <Paragraphs>346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Fractions</vt:lpstr>
      <vt:lpstr>What are Fractions?</vt:lpstr>
      <vt:lpstr>What are Fractions</vt:lpstr>
      <vt:lpstr>What are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These:</vt:lpstr>
      <vt:lpstr>Try These: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</dc:title>
  <dc:creator>Haverford Middle School</dc:creator>
  <cp:lastModifiedBy>Windows User</cp:lastModifiedBy>
  <cp:revision>19</cp:revision>
  <dcterms:created xsi:type="dcterms:W3CDTF">2011-09-14T16:44:42Z</dcterms:created>
  <dcterms:modified xsi:type="dcterms:W3CDTF">2015-05-12T16:12:20Z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0x0101006EFFFA21471F37419EE78A88AF620D2B</vt:lpwstr>
  </property>
  <property fmtid="{D5CDD505-2E9C-101B-9397-08002B2CF9AE}" pid="3" name="IsMyDocuments">
    <vt:bool>true</vt:bool>
  </property>
</Properties>
</file>