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25"/>
  </p:notesMasterIdLst>
  <p:sldIdLst>
    <p:sldId id="267" r:id="rId5"/>
    <p:sldId id="256" r:id="rId6"/>
    <p:sldId id="257" r:id="rId7"/>
    <p:sldId id="258" r:id="rId8"/>
    <p:sldId id="259" r:id="rId9"/>
    <p:sldId id="260" r:id="rId10"/>
    <p:sldId id="268" r:id="rId11"/>
    <p:sldId id="279" r:id="rId12"/>
    <p:sldId id="280" r:id="rId13"/>
    <p:sldId id="281" r:id="rId14"/>
    <p:sldId id="270" r:id="rId15"/>
    <p:sldId id="269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43E5"/>
    <a:srgbClr val="FFFF00"/>
    <a:srgbClr val="FF3300"/>
    <a:srgbClr val="17F93D"/>
    <a:srgbClr val="05F9F9"/>
    <a:srgbClr val="996633"/>
    <a:srgbClr val="9B6D91"/>
    <a:srgbClr val="B18DA9"/>
    <a:srgbClr val="03711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72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4A0CE-9E5A-448F-A9C0-CBC9827DAC94}" type="datetimeFigureOut">
              <a:rPr lang="en-US"/>
              <a:t>9/29/2014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60501-8AF7-4CF7-A411-0C1FE4FA621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64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60501-8AF7-4CF7-A411-0C1FE4FA621E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97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60501-8AF7-4CF7-A411-0C1FE4FA621E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93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60501-8AF7-4CF7-A411-0C1FE4FA621E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76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60501-8AF7-4CF7-A411-0C1FE4FA621E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15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60501-8AF7-4CF7-A411-0C1FE4FA621E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15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60501-8AF7-4CF7-A411-0C1FE4FA621E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8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019720-BE2B-4149-8544-967C84AD5A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766543"/>
      </p:ext>
    </p:extLst>
  </p:cSld>
  <p:clrMapOvr>
    <a:masterClrMapping/>
  </p:clrMapOvr>
  <p:transition spd="slow" advTm="1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E0FBE-70A9-4502-B208-5D8A8CC647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3665845"/>
      </p:ext>
    </p:extLst>
  </p:cSld>
  <p:clrMapOvr>
    <a:masterClrMapping/>
  </p:clrMapOvr>
  <p:transition spd="slow" advTm="1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83823-E598-4372-8398-9A59583DF8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518173"/>
      </p:ext>
    </p:extLst>
  </p:cSld>
  <p:clrMapOvr>
    <a:masterClrMapping/>
  </p:clrMapOvr>
  <p:transition spd="slow" advTm="1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8C269-F7DC-4859-8C2F-48A1FC5091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799864"/>
      </p:ext>
    </p:extLst>
  </p:cSld>
  <p:clrMapOvr>
    <a:masterClrMapping/>
  </p:clrMapOvr>
  <p:transition spd="slow" advTm="1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7E385-37B6-41D5-B222-0A16861217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949572"/>
      </p:ext>
    </p:extLst>
  </p:cSld>
  <p:clrMapOvr>
    <a:masterClrMapping/>
  </p:clrMapOvr>
  <p:transition spd="slow" advTm="1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212C7-05A6-43B0-966F-1FB1DAA00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0654985"/>
      </p:ext>
    </p:extLst>
  </p:cSld>
  <p:clrMapOvr>
    <a:masterClrMapping/>
  </p:clrMapOvr>
  <p:transition spd="slow" advTm="1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32227-0236-4D14-A78F-54F66A84EF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13021"/>
      </p:ext>
    </p:extLst>
  </p:cSld>
  <p:clrMapOvr>
    <a:masterClrMapping/>
  </p:clrMapOvr>
  <p:transition spd="slow" advTm="1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9A6E8-119D-412D-923D-2DF78EE948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632225"/>
      </p:ext>
    </p:extLst>
  </p:cSld>
  <p:clrMapOvr>
    <a:masterClrMapping/>
  </p:clrMapOvr>
  <p:transition spd="slow" advTm="1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4DCB1-40FF-4EE8-B51A-95FE9C0D4F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387346"/>
      </p:ext>
    </p:extLst>
  </p:cSld>
  <p:clrMapOvr>
    <a:masterClrMapping/>
  </p:clrMapOvr>
  <p:transition spd="slow" advTm="1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0E703-5E2A-4582-9F3C-1243D694E8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367292"/>
      </p:ext>
    </p:extLst>
  </p:cSld>
  <p:clrMapOvr>
    <a:masterClrMapping/>
  </p:clrMapOvr>
  <p:transition spd="slow" advTm="1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E117F-6763-40AF-A80E-13A0050DA5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547315"/>
      </p:ext>
    </p:extLst>
  </p:cSld>
  <p:clrMapOvr>
    <a:masterClrMapping/>
  </p:clrMapOvr>
  <p:transition spd="slow" advTm="1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505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365A045-2668-4225-A55A-270A31CF74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 advTm="10000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Multiplication: Area Model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dirty="0" smtClean="0"/>
              <a:t>Presentation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dirty="0" smtClean="0"/>
              <a:t>By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dirty="0" smtClean="0"/>
              <a:t>Mr. Michael Braverman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Hedegpeth</a:t>
            </a:r>
            <a:r>
              <a:rPr lang="en-US" dirty="0" smtClean="0"/>
              <a:t>-Williams MS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dirty="0" smtClean="0"/>
              <a:t>Trenton, NJ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dirty="0" smtClean="0"/>
              <a:t>2014</a:t>
            </a:r>
          </a:p>
        </p:txBody>
      </p:sp>
    </p:spTree>
  </p:cSld>
  <p:clrMapOvr>
    <a:masterClrMapping/>
  </p:clrMapOvr>
  <p:transition spd="slow" advTm="1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Multiplication: </a:t>
            </a:r>
            <a:br>
              <a:rPr lang="en-US" altLang="en-US" dirty="0" smtClean="0"/>
            </a:br>
            <a:r>
              <a:rPr lang="en-US" altLang="en-US" dirty="0" smtClean="0"/>
              <a:t>The Distributive Property</a:t>
            </a:r>
          </a:p>
        </p:txBody>
      </p:sp>
      <p:sp>
        <p:nvSpPr>
          <p:cNvPr id="8220" name="Line 290"/>
          <p:cNvSpPr>
            <a:spLocks noChangeShapeType="1"/>
          </p:cNvSpPr>
          <p:nvPr/>
        </p:nvSpPr>
        <p:spPr bwMode="auto">
          <a:xfrm>
            <a:off x="4391025" y="-901467"/>
            <a:ext cx="1390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Rectangle 9"/>
          <p:cNvSpPr>
            <a:spLocks noChangeArrowheads="1"/>
          </p:cNvSpPr>
          <p:nvPr/>
        </p:nvSpPr>
        <p:spPr bwMode="auto">
          <a:xfrm>
            <a:off x="555328" y="1582738"/>
            <a:ext cx="35846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b="1" dirty="0" smtClean="0">
                <a:solidFill>
                  <a:srgbClr val="FFFF00"/>
                </a:solidFill>
              </a:rPr>
              <a:t>3</a:t>
            </a:r>
            <a:r>
              <a:rPr lang="en-US" altLang="en-US" sz="3600" b="1" dirty="0" smtClean="0"/>
              <a:t> </a:t>
            </a:r>
            <a:r>
              <a:rPr lang="en-US" altLang="en-US" sz="3600" b="1" dirty="0" smtClean="0"/>
              <a:t>( </a:t>
            </a:r>
            <a:r>
              <a:rPr lang="en-US" altLang="en-US" sz="3600" b="1" dirty="0" smtClean="0">
                <a:solidFill>
                  <a:srgbClr val="002060"/>
                </a:solidFill>
              </a:rPr>
              <a:t>2b</a:t>
            </a:r>
            <a:r>
              <a:rPr lang="en-US" altLang="en-US" sz="3600" b="1" dirty="0" smtClean="0"/>
              <a:t> </a:t>
            </a:r>
            <a:r>
              <a:rPr lang="en-US" altLang="en-US" sz="3600" b="1" dirty="0" smtClean="0"/>
              <a:t>+ </a:t>
            </a:r>
            <a:r>
              <a:rPr lang="en-US" altLang="en-US" sz="3600" b="1" dirty="0" smtClean="0"/>
              <a:t>1</a:t>
            </a:r>
            <a:r>
              <a:rPr lang="en-US" altLang="en-US" sz="3600" b="1" dirty="0" smtClean="0">
                <a:solidFill>
                  <a:srgbClr val="C00000"/>
                </a:solidFill>
              </a:rPr>
              <a:t>c</a:t>
            </a:r>
            <a:r>
              <a:rPr lang="en-US" altLang="en-US" sz="3600" b="1" dirty="0" smtClean="0"/>
              <a:t> </a:t>
            </a:r>
            <a:r>
              <a:rPr lang="en-US" altLang="en-US" sz="3600" b="1" dirty="0" smtClean="0"/>
              <a:t>) =</a:t>
            </a:r>
            <a:endParaRPr lang="en-US" altLang="en-US" sz="3600" b="1" dirty="0"/>
          </a:p>
        </p:txBody>
      </p:sp>
      <p:sp>
        <p:nvSpPr>
          <p:cNvPr id="17" name="Rectangle 16"/>
          <p:cNvSpPr/>
          <p:nvPr/>
        </p:nvSpPr>
        <p:spPr>
          <a:xfrm>
            <a:off x="4169561" y="1644294"/>
            <a:ext cx="2195190" cy="584775"/>
          </a:xfrm>
          <a:prstGeom prst="rect">
            <a:avLst/>
          </a:prstGeom>
          <a:solidFill>
            <a:schemeClr val="accent4">
              <a:lumMod val="1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en-US" sz="32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6b</a:t>
            </a:r>
            <a:r>
              <a:rPr lang="en-US" altLang="en-US" sz="3200" b="1" dirty="0" smtClean="0"/>
              <a:t> </a:t>
            </a:r>
            <a:r>
              <a:rPr lang="en-US" altLang="en-US" sz="3200" b="1" dirty="0"/>
              <a:t>+ </a:t>
            </a:r>
            <a:r>
              <a:rPr lang="en-US" altLang="en-US" sz="3200" b="1" dirty="0" smtClean="0"/>
              <a:t>3</a:t>
            </a:r>
            <a:r>
              <a:rPr lang="en-US" altLang="en-US" sz="3200" b="1" dirty="0" smtClean="0">
                <a:solidFill>
                  <a:srgbClr val="C00000"/>
                </a:solidFill>
              </a:rPr>
              <a:t>c</a:t>
            </a:r>
            <a:r>
              <a:rPr lang="en-US" altLang="en-US" sz="3200" b="1" dirty="0" smtClean="0"/>
              <a:t> 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190625" y="2838450"/>
            <a:ext cx="2844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3 x 2b = 6b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190625" y="3777734"/>
            <a:ext cx="27478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3 x 1c = </a:t>
            </a:r>
            <a:r>
              <a:rPr lang="en-US" sz="3600" b="1" dirty="0" smtClean="0"/>
              <a:t>3c</a:t>
            </a:r>
            <a:endParaRPr lang="en-US" sz="3600" b="1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762125" y="2229069"/>
            <a:ext cx="495300" cy="73320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921911" y="2229069"/>
            <a:ext cx="650089" cy="723681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38200" y="2219544"/>
            <a:ext cx="495300" cy="73320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914400" y="2114550"/>
            <a:ext cx="542925" cy="1663184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552700" y="2229069"/>
            <a:ext cx="352425" cy="1701065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667125" y="2314575"/>
            <a:ext cx="2009775" cy="1615559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681251"/>
      </p:ext>
    </p:extLst>
  </p:cSld>
  <p:clrMapOvr>
    <a:masterClrMapping/>
  </p:clrMapOvr>
  <p:transition spd="slow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2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0271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Multiplication: </a:t>
            </a:r>
            <a:br>
              <a:rPr lang="en-US" altLang="en-US" dirty="0" smtClean="0"/>
            </a:br>
            <a:r>
              <a:rPr lang="en-US" altLang="en-US" dirty="0" smtClean="0"/>
              <a:t>The Distributive Property</a:t>
            </a:r>
            <a:br>
              <a:rPr lang="en-US" altLang="en-US" dirty="0" smtClean="0"/>
            </a:br>
            <a:r>
              <a:rPr lang="en-US" altLang="en-US" b="1" dirty="0">
                <a:solidFill>
                  <a:schemeClr val="tx1"/>
                </a:solidFill>
              </a:rPr>
              <a:t>a ( b + c ) = ab + ac</a:t>
            </a:r>
            <a:br>
              <a:rPr lang="en-US" altLang="en-US" b="1" dirty="0">
                <a:solidFill>
                  <a:schemeClr val="tx1"/>
                </a:solidFill>
              </a:rPr>
            </a:b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8195" name="Rectangle 9"/>
          <p:cNvSpPr>
            <a:spLocks noChangeArrowheads="1"/>
          </p:cNvSpPr>
          <p:nvPr/>
        </p:nvSpPr>
        <p:spPr bwMode="auto">
          <a:xfrm>
            <a:off x="195262" y="2446338"/>
            <a:ext cx="2314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b="1" dirty="0"/>
              <a:t>Example:</a:t>
            </a:r>
            <a:endParaRPr lang="en-US" altLang="en-US" sz="3600" b="1" dirty="0">
              <a:solidFill>
                <a:srgbClr val="000099"/>
              </a:solidFill>
            </a:endParaRPr>
          </a:p>
        </p:txBody>
      </p:sp>
      <p:sp>
        <p:nvSpPr>
          <p:cNvPr id="8196" name="Text Box 10"/>
          <p:cNvSpPr txBox="1">
            <a:spLocks noChangeArrowheads="1"/>
          </p:cNvSpPr>
          <p:nvPr/>
        </p:nvSpPr>
        <p:spPr bwMode="auto">
          <a:xfrm>
            <a:off x="3424237" y="2435226"/>
            <a:ext cx="1323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/>
              <a:t>x </a:t>
            </a:r>
            <a:r>
              <a:rPr lang="en-US" altLang="en-US" sz="3600" b="1" dirty="0">
                <a:solidFill>
                  <a:srgbClr val="000099"/>
                </a:solidFill>
              </a:rPr>
              <a:t>12</a:t>
            </a:r>
          </a:p>
        </p:txBody>
      </p:sp>
      <p:sp>
        <p:nvSpPr>
          <p:cNvPr id="8197" name="Text Box 11"/>
          <p:cNvSpPr txBox="1">
            <a:spLocks noChangeArrowheads="1"/>
          </p:cNvSpPr>
          <p:nvPr/>
        </p:nvSpPr>
        <p:spPr bwMode="auto">
          <a:xfrm>
            <a:off x="2624137" y="2436813"/>
            <a:ext cx="904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FF00"/>
                </a:solidFill>
              </a:rPr>
              <a:t>15</a:t>
            </a:r>
          </a:p>
        </p:txBody>
      </p:sp>
      <p:sp>
        <p:nvSpPr>
          <p:cNvPr id="2" name="Rectangle 1"/>
          <p:cNvSpPr/>
          <p:nvPr/>
        </p:nvSpPr>
        <p:spPr>
          <a:xfrm>
            <a:off x="1362072" y="3211295"/>
            <a:ext cx="681037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 smtClean="0">
                <a:solidFill>
                  <a:srgbClr val="FFFF00"/>
                </a:solidFill>
              </a:rPr>
              <a:t>15</a:t>
            </a:r>
            <a:r>
              <a:rPr lang="en-US" altLang="en-US" sz="3200" b="1" dirty="0" smtClean="0">
                <a:solidFill>
                  <a:schemeClr val="tx1"/>
                </a:solidFill>
              </a:rPr>
              <a:t> (</a:t>
            </a:r>
            <a:r>
              <a:rPr lang="en-US" altLang="en-US" sz="3200" b="1" dirty="0" smtClean="0">
                <a:solidFill>
                  <a:srgbClr val="000099"/>
                </a:solidFill>
              </a:rPr>
              <a:t>10 </a:t>
            </a:r>
            <a:r>
              <a:rPr lang="en-US" altLang="en-US" sz="3200" b="1" dirty="0" smtClean="0">
                <a:solidFill>
                  <a:schemeClr val="tx1"/>
                </a:solidFill>
              </a:rPr>
              <a:t>+ </a:t>
            </a:r>
            <a:r>
              <a:rPr lang="en-US" altLang="en-US" sz="3200" b="1" dirty="0" smtClean="0">
                <a:solidFill>
                  <a:srgbClr val="000099"/>
                </a:solidFill>
              </a:rPr>
              <a:t>2</a:t>
            </a:r>
            <a:r>
              <a:rPr lang="en-US" altLang="en-US" sz="3200" b="1" dirty="0" smtClean="0">
                <a:solidFill>
                  <a:schemeClr val="tx1"/>
                </a:solidFill>
              </a:rPr>
              <a:t>) = 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15 </a:t>
            </a:r>
            <a:r>
              <a:rPr lang="en-US" altLang="en-US" sz="3200" dirty="0" smtClean="0"/>
              <a:t>x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smtClean="0">
                <a:solidFill>
                  <a:srgbClr val="000099"/>
                </a:solidFill>
              </a:rPr>
              <a:t>10</a:t>
            </a:r>
            <a:r>
              <a:rPr lang="en-US" altLang="en-US" sz="3200" b="1" dirty="0" smtClean="0">
                <a:solidFill>
                  <a:schemeClr val="tx1"/>
                </a:solidFill>
              </a:rPr>
              <a:t> + 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15</a:t>
            </a:r>
            <a:r>
              <a:rPr lang="en-US" altLang="en-US" sz="3200" dirty="0" smtClean="0"/>
              <a:t> x </a:t>
            </a:r>
            <a:r>
              <a:rPr lang="en-US" altLang="en-US" sz="3200" b="1" dirty="0" smtClean="0">
                <a:solidFill>
                  <a:srgbClr val="000099"/>
                </a:solidFill>
              </a:rPr>
              <a:t>2</a:t>
            </a:r>
          </a:p>
          <a:p>
            <a:r>
              <a:rPr lang="en-US" altLang="en-US" sz="3200" b="1" dirty="0" smtClean="0">
                <a:solidFill>
                  <a:schemeClr val="tx1"/>
                </a:solidFill>
              </a:rPr>
              <a:t>                     =     </a:t>
            </a:r>
            <a:r>
              <a:rPr lang="en-US" altLang="en-US" sz="3200" b="1" dirty="0" smtClean="0">
                <a:solidFill>
                  <a:srgbClr val="002060"/>
                </a:solidFill>
              </a:rPr>
              <a:t>150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smtClean="0">
                <a:solidFill>
                  <a:schemeClr val="tx1"/>
                </a:solidFill>
              </a:rPr>
              <a:t>+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30</a:t>
            </a:r>
          </a:p>
          <a:p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                    </a:t>
            </a:r>
            <a:r>
              <a:rPr lang="en-US" altLang="en-US" sz="3200" b="1" dirty="0" smtClean="0"/>
              <a:t>= 180</a:t>
            </a:r>
            <a:r>
              <a:rPr lang="en-US" altLang="en-US" b="1" dirty="0" smtClean="0">
                <a:solidFill>
                  <a:schemeClr val="tx1"/>
                </a:solidFill>
              </a:rPr>
              <a:t/>
            </a:r>
            <a:br>
              <a:rPr lang="en-US" altLang="en-US" b="1" dirty="0" smtClean="0">
                <a:solidFill>
                  <a:schemeClr val="tx1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605854"/>
      </p:ext>
    </p:extLst>
  </p:cSld>
  <p:clrMapOvr>
    <a:masterClrMapping/>
  </p:clrMapOvr>
  <p:transition spd="slow" advTm="10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0271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Multiplication: </a:t>
            </a:r>
            <a:br>
              <a:rPr lang="en-US" altLang="en-US" dirty="0" smtClean="0"/>
            </a:br>
            <a:r>
              <a:rPr lang="en-US" altLang="en-US" dirty="0" smtClean="0"/>
              <a:t>The Distributive Property</a:t>
            </a:r>
            <a:br>
              <a:rPr lang="en-US" altLang="en-US" dirty="0" smtClean="0"/>
            </a:br>
            <a:r>
              <a:rPr lang="en-US" altLang="en-US" b="1" dirty="0" smtClean="0">
                <a:solidFill>
                  <a:schemeClr val="tx1"/>
                </a:solidFill>
              </a:rPr>
              <a:t>a ( b + c ) = ab + ac</a:t>
            </a:r>
            <a:br>
              <a:rPr lang="en-US" altLang="en-US" b="1" dirty="0" smtClean="0">
                <a:solidFill>
                  <a:schemeClr val="tx1"/>
                </a:solidFill>
              </a:rPr>
            </a:br>
            <a:endParaRPr lang="en-US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3825" y="2347912"/>
            <a:ext cx="6719888" cy="4079875"/>
            <a:chOff x="1133475" y="3105150"/>
            <a:chExt cx="6719888" cy="4079875"/>
          </a:xfrm>
        </p:grpSpPr>
        <p:grpSp>
          <p:nvGrpSpPr>
            <p:cNvPr id="57442" name="Group 98"/>
            <p:cNvGrpSpPr>
              <a:grpSpLocks/>
            </p:cNvGrpSpPr>
            <p:nvPr/>
          </p:nvGrpSpPr>
          <p:grpSpPr bwMode="auto">
            <a:xfrm>
              <a:off x="1133475" y="3105150"/>
              <a:ext cx="219075" cy="3267075"/>
              <a:chOff x="714" y="1266"/>
              <a:chExt cx="138" cy="2058"/>
            </a:xfrm>
          </p:grpSpPr>
          <p:sp>
            <p:nvSpPr>
              <p:cNvPr id="8388" name="Rectangle 18"/>
              <p:cNvSpPr>
                <a:spLocks noChangeArrowheads="1"/>
              </p:cNvSpPr>
              <p:nvPr/>
            </p:nvSpPr>
            <p:spPr bwMode="auto">
              <a:xfrm>
                <a:off x="714" y="126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89" name="Rectangle 19"/>
              <p:cNvSpPr>
                <a:spLocks noChangeArrowheads="1"/>
              </p:cNvSpPr>
              <p:nvPr/>
            </p:nvSpPr>
            <p:spPr bwMode="auto">
              <a:xfrm>
                <a:off x="714" y="140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90" name="Rectangle 20"/>
              <p:cNvSpPr>
                <a:spLocks noChangeArrowheads="1"/>
              </p:cNvSpPr>
              <p:nvPr/>
            </p:nvSpPr>
            <p:spPr bwMode="auto">
              <a:xfrm>
                <a:off x="714" y="154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91" name="Rectangle 21"/>
              <p:cNvSpPr>
                <a:spLocks noChangeArrowheads="1"/>
              </p:cNvSpPr>
              <p:nvPr/>
            </p:nvSpPr>
            <p:spPr bwMode="auto">
              <a:xfrm>
                <a:off x="714" y="167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92" name="Rectangle 83"/>
              <p:cNvSpPr>
                <a:spLocks noChangeArrowheads="1"/>
              </p:cNvSpPr>
              <p:nvPr/>
            </p:nvSpPr>
            <p:spPr bwMode="auto">
              <a:xfrm>
                <a:off x="714" y="181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93" name="Rectangle 84"/>
              <p:cNvSpPr>
                <a:spLocks noChangeArrowheads="1"/>
              </p:cNvSpPr>
              <p:nvPr/>
            </p:nvSpPr>
            <p:spPr bwMode="auto">
              <a:xfrm>
                <a:off x="714" y="195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94" name="Rectangle 85"/>
              <p:cNvSpPr>
                <a:spLocks noChangeArrowheads="1"/>
              </p:cNvSpPr>
              <p:nvPr/>
            </p:nvSpPr>
            <p:spPr bwMode="auto">
              <a:xfrm>
                <a:off x="714" y="208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95" name="Rectangle 86"/>
              <p:cNvSpPr>
                <a:spLocks noChangeArrowheads="1"/>
              </p:cNvSpPr>
              <p:nvPr/>
            </p:nvSpPr>
            <p:spPr bwMode="auto">
              <a:xfrm>
                <a:off x="714" y="222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96" name="Rectangle 88"/>
              <p:cNvSpPr>
                <a:spLocks noChangeArrowheads="1"/>
              </p:cNvSpPr>
              <p:nvPr/>
            </p:nvSpPr>
            <p:spPr bwMode="auto">
              <a:xfrm>
                <a:off x="714" y="236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97" name="Rectangle 89"/>
              <p:cNvSpPr>
                <a:spLocks noChangeArrowheads="1"/>
              </p:cNvSpPr>
              <p:nvPr/>
            </p:nvSpPr>
            <p:spPr bwMode="auto">
              <a:xfrm>
                <a:off x="714" y="250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98" name="Rectangle 90"/>
              <p:cNvSpPr>
                <a:spLocks noChangeArrowheads="1"/>
              </p:cNvSpPr>
              <p:nvPr/>
            </p:nvSpPr>
            <p:spPr bwMode="auto">
              <a:xfrm>
                <a:off x="714" y="263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99" name="Rectangle 91"/>
              <p:cNvSpPr>
                <a:spLocks noChangeArrowheads="1"/>
              </p:cNvSpPr>
              <p:nvPr/>
            </p:nvSpPr>
            <p:spPr bwMode="auto">
              <a:xfrm>
                <a:off x="714" y="277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400" name="Rectangle 93"/>
              <p:cNvSpPr>
                <a:spLocks noChangeArrowheads="1"/>
              </p:cNvSpPr>
              <p:nvPr/>
            </p:nvSpPr>
            <p:spPr bwMode="auto">
              <a:xfrm>
                <a:off x="714" y="291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401" name="Rectangle 94"/>
              <p:cNvSpPr>
                <a:spLocks noChangeArrowheads="1"/>
              </p:cNvSpPr>
              <p:nvPr/>
            </p:nvSpPr>
            <p:spPr bwMode="auto">
              <a:xfrm>
                <a:off x="714" y="304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402" name="Rectangle 95"/>
              <p:cNvSpPr>
                <a:spLocks noChangeArrowheads="1"/>
              </p:cNvSpPr>
              <p:nvPr/>
            </p:nvSpPr>
            <p:spPr bwMode="auto">
              <a:xfrm>
                <a:off x="714" y="318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7443" name="Group 99"/>
            <p:cNvGrpSpPr>
              <a:grpSpLocks/>
            </p:cNvGrpSpPr>
            <p:nvPr/>
          </p:nvGrpSpPr>
          <p:grpSpPr bwMode="auto">
            <a:xfrm>
              <a:off x="1352550" y="3105150"/>
              <a:ext cx="219075" cy="3267075"/>
              <a:chOff x="714" y="1266"/>
              <a:chExt cx="138" cy="2058"/>
            </a:xfrm>
          </p:grpSpPr>
          <p:sp>
            <p:nvSpPr>
              <p:cNvPr id="8373" name="Rectangle 100"/>
              <p:cNvSpPr>
                <a:spLocks noChangeArrowheads="1"/>
              </p:cNvSpPr>
              <p:nvPr/>
            </p:nvSpPr>
            <p:spPr bwMode="auto">
              <a:xfrm>
                <a:off x="714" y="126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74" name="Rectangle 101"/>
              <p:cNvSpPr>
                <a:spLocks noChangeArrowheads="1"/>
              </p:cNvSpPr>
              <p:nvPr/>
            </p:nvSpPr>
            <p:spPr bwMode="auto">
              <a:xfrm>
                <a:off x="714" y="140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75" name="Rectangle 102"/>
              <p:cNvSpPr>
                <a:spLocks noChangeArrowheads="1"/>
              </p:cNvSpPr>
              <p:nvPr/>
            </p:nvSpPr>
            <p:spPr bwMode="auto">
              <a:xfrm>
                <a:off x="714" y="154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76" name="Rectangle 103"/>
              <p:cNvSpPr>
                <a:spLocks noChangeArrowheads="1"/>
              </p:cNvSpPr>
              <p:nvPr/>
            </p:nvSpPr>
            <p:spPr bwMode="auto">
              <a:xfrm>
                <a:off x="714" y="167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77" name="Rectangle 104"/>
              <p:cNvSpPr>
                <a:spLocks noChangeArrowheads="1"/>
              </p:cNvSpPr>
              <p:nvPr/>
            </p:nvSpPr>
            <p:spPr bwMode="auto">
              <a:xfrm>
                <a:off x="714" y="181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78" name="Rectangle 105"/>
              <p:cNvSpPr>
                <a:spLocks noChangeArrowheads="1"/>
              </p:cNvSpPr>
              <p:nvPr/>
            </p:nvSpPr>
            <p:spPr bwMode="auto">
              <a:xfrm>
                <a:off x="714" y="195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79" name="Rectangle 106"/>
              <p:cNvSpPr>
                <a:spLocks noChangeArrowheads="1"/>
              </p:cNvSpPr>
              <p:nvPr/>
            </p:nvSpPr>
            <p:spPr bwMode="auto">
              <a:xfrm>
                <a:off x="714" y="208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80" name="Rectangle 107"/>
              <p:cNvSpPr>
                <a:spLocks noChangeArrowheads="1"/>
              </p:cNvSpPr>
              <p:nvPr/>
            </p:nvSpPr>
            <p:spPr bwMode="auto">
              <a:xfrm>
                <a:off x="714" y="222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81" name="Rectangle 108"/>
              <p:cNvSpPr>
                <a:spLocks noChangeArrowheads="1"/>
              </p:cNvSpPr>
              <p:nvPr/>
            </p:nvSpPr>
            <p:spPr bwMode="auto">
              <a:xfrm>
                <a:off x="714" y="236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82" name="Rectangle 109"/>
              <p:cNvSpPr>
                <a:spLocks noChangeArrowheads="1"/>
              </p:cNvSpPr>
              <p:nvPr/>
            </p:nvSpPr>
            <p:spPr bwMode="auto">
              <a:xfrm>
                <a:off x="714" y="250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83" name="Rectangle 110"/>
              <p:cNvSpPr>
                <a:spLocks noChangeArrowheads="1"/>
              </p:cNvSpPr>
              <p:nvPr/>
            </p:nvSpPr>
            <p:spPr bwMode="auto">
              <a:xfrm>
                <a:off x="714" y="263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84" name="Rectangle 111"/>
              <p:cNvSpPr>
                <a:spLocks noChangeArrowheads="1"/>
              </p:cNvSpPr>
              <p:nvPr/>
            </p:nvSpPr>
            <p:spPr bwMode="auto">
              <a:xfrm>
                <a:off x="714" y="277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85" name="Rectangle 112"/>
              <p:cNvSpPr>
                <a:spLocks noChangeArrowheads="1"/>
              </p:cNvSpPr>
              <p:nvPr/>
            </p:nvSpPr>
            <p:spPr bwMode="auto">
              <a:xfrm>
                <a:off x="714" y="291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86" name="Rectangle 113"/>
              <p:cNvSpPr>
                <a:spLocks noChangeArrowheads="1"/>
              </p:cNvSpPr>
              <p:nvPr/>
            </p:nvSpPr>
            <p:spPr bwMode="auto">
              <a:xfrm>
                <a:off x="714" y="304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87" name="Rectangle 114"/>
              <p:cNvSpPr>
                <a:spLocks noChangeArrowheads="1"/>
              </p:cNvSpPr>
              <p:nvPr/>
            </p:nvSpPr>
            <p:spPr bwMode="auto">
              <a:xfrm>
                <a:off x="714" y="318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7459" name="Group 115"/>
            <p:cNvGrpSpPr>
              <a:grpSpLocks/>
            </p:cNvGrpSpPr>
            <p:nvPr/>
          </p:nvGrpSpPr>
          <p:grpSpPr bwMode="auto">
            <a:xfrm>
              <a:off x="1571625" y="3105150"/>
              <a:ext cx="219075" cy="3267075"/>
              <a:chOff x="714" y="1266"/>
              <a:chExt cx="138" cy="2058"/>
            </a:xfrm>
          </p:grpSpPr>
          <p:sp>
            <p:nvSpPr>
              <p:cNvPr id="8358" name="Rectangle 116"/>
              <p:cNvSpPr>
                <a:spLocks noChangeArrowheads="1"/>
              </p:cNvSpPr>
              <p:nvPr/>
            </p:nvSpPr>
            <p:spPr bwMode="auto">
              <a:xfrm>
                <a:off x="714" y="126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59" name="Rectangle 117"/>
              <p:cNvSpPr>
                <a:spLocks noChangeArrowheads="1"/>
              </p:cNvSpPr>
              <p:nvPr/>
            </p:nvSpPr>
            <p:spPr bwMode="auto">
              <a:xfrm>
                <a:off x="714" y="140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60" name="Rectangle 118"/>
              <p:cNvSpPr>
                <a:spLocks noChangeArrowheads="1"/>
              </p:cNvSpPr>
              <p:nvPr/>
            </p:nvSpPr>
            <p:spPr bwMode="auto">
              <a:xfrm>
                <a:off x="714" y="154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61" name="Rectangle 119"/>
              <p:cNvSpPr>
                <a:spLocks noChangeArrowheads="1"/>
              </p:cNvSpPr>
              <p:nvPr/>
            </p:nvSpPr>
            <p:spPr bwMode="auto">
              <a:xfrm>
                <a:off x="714" y="167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62" name="Rectangle 120"/>
              <p:cNvSpPr>
                <a:spLocks noChangeArrowheads="1"/>
              </p:cNvSpPr>
              <p:nvPr/>
            </p:nvSpPr>
            <p:spPr bwMode="auto">
              <a:xfrm>
                <a:off x="714" y="181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63" name="Rectangle 121"/>
              <p:cNvSpPr>
                <a:spLocks noChangeArrowheads="1"/>
              </p:cNvSpPr>
              <p:nvPr/>
            </p:nvSpPr>
            <p:spPr bwMode="auto">
              <a:xfrm>
                <a:off x="714" y="195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64" name="Rectangle 122"/>
              <p:cNvSpPr>
                <a:spLocks noChangeArrowheads="1"/>
              </p:cNvSpPr>
              <p:nvPr/>
            </p:nvSpPr>
            <p:spPr bwMode="auto">
              <a:xfrm>
                <a:off x="714" y="208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65" name="Rectangle 123"/>
              <p:cNvSpPr>
                <a:spLocks noChangeArrowheads="1"/>
              </p:cNvSpPr>
              <p:nvPr/>
            </p:nvSpPr>
            <p:spPr bwMode="auto">
              <a:xfrm>
                <a:off x="714" y="222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66" name="Rectangle 124"/>
              <p:cNvSpPr>
                <a:spLocks noChangeArrowheads="1"/>
              </p:cNvSpPr>
              <p:nvPr/>
            </p:nvSpPr>
            <p:spPr bwMode="auto">
              <a:xfrm>
                <a:off x="714" y="236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67" name="Rectangle 125"/>
              <p:cNvSpPr>
                <a:spLocks noChangeArrowheads="1"/>
              </p:cNvSpPr>
              <p:nvPr/>
            </p:nvSpPr>
            <p:spPr bwMode="auto">
              <a:xfrm>
                <a:off x="714" y="250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68" name="Rectangle 126"/>
              <p:cNvSpPr>
                <a:spLocks noChangeArrowheads="1"/>
              </p:cNvSpPr>
              <p:nvPr/>
            </p:nvSpPr>
            <p:spPr bwMode="auto">
              <a:xfrm>
                <a:off x="714" y="263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69" name="Rectangle 127"/>
              <p:cNvSpPr>
                <a:spLocks noChangeArrowheads="1"/>
              </p:cNvSpPr>
              <p:nvPr/>
            </p:nvSpPr>
            <p:spPr bwMode="auto">
              <a:xfrm>
                <a:off x="714" y="277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70" name="Rectangle 128"/>
              <p:cNvSpPr>
                <a:spLocks noChangeArrowheads="1"/>
              </p:cNvSpPr>
              <p:nvPr/>
            </p:nvSpPr>
            <p:spPr bwMode="auto">
              <a:xfrm>
                <a:off x="714" y="291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71" name="Rectangle 129"/>
              <p:cNvSpPr>
                <a:spLocks noChangeArrowheads="1"/>
              </p:cNvSpPr>
              <p:nvPr/>
            </p:nvSpPr>
            <p:spPr bwMode="auto">
              <a:xfrm>
                <a:off x="714" y="304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72" name="Rectangle 130"/>
              <p:cNvSpPr>
                <a:spLocks noChangeArrowheads="1"/>
              </p:cNvSpPr>
              <p:nvPr/>
            </p:nvSpPr>
            <p:spPr bwMode="auto">
              <a:xfrm>
                <a:off x="714" y="318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7475" name="Group 131"/>
            <p:cNvGrpSpPr>
              <a:grpSpLocks/>
            </p:cNvGrpSpPr>
            <p:nvPr/>
          </p:nvGrpSpPr>
          <p:grpSpPr bwMode="auto">
            <a:xfrm>
              <a:off x="1790700" y="3105150"/>
              <a:ext cx="219075" cy="3267075"/>
              <a:chOff x="714" y="1266"/>
              <a:chExt cx="138" cy="2058"/>
            </a:xfrm>
          </p:grpSpPr>
          <p:sp>
            <p:nvSpPr>
              <p:cNvPr id="8343" name="Rectangle 132"/>
              <p:cNvSpPr>
                <a:spLocks noChangeArrowheads="1"/>
              </p:cNvSpPr>
              <p:nvPr/>
            </p:nvSpPr>
            <p:spPr bwMode="auto">
              <a:xfrm>
                <a:off x="714" y="126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4" name="Rectangle 133"/>
              <p:cNvSpPr>
                <a:spLocks noChangeArrowheads="1"/>
              </p:cNvSpPr>
              <p:nvPr/>
            </p:nvSpPr>
            <p:spPr bwMode="auto">
              <a:xfrm>
                <a:off x="714" y="140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5" name="Rectangle 134"/>
              <p:cNvSpPr>
                <a:spLocks noChangeArrowheads="1"/>
              </p:cNvSpPr>
              <p:nvPr/>
            </p:nvSpPr>
            <p:spPr bwMode="auto">
              <a:xfrm>
                <a:off x="714" y="154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6" name="Rectangle 135"/>
              <p:cNvSpPr>
                <a:spLocks noChangeArrowheads="1"/>
              </p:cNvSpPr>
              <p:nvPr/>
            </p:nvSpPr>
            <p:spPr bwMode="auto">
              <a:xfrm>
                <a:off x="714" y="167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7" name="Rectangle 136"/>
              <p:cNvSpPr>
                <a:spLocks noChangeArrowheads="1"/>
              </p:cNvSpPr>
              <p:nvPr/>
            </p:nvSpPr>
            <p:spPr bwMode="auto">
              <a:xfrm>
                <a:off x="714" y="181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8" name="Rectangle 137"/>
              <p:cNvSpPr>
                <a:spLocks noChangeArrowheads="1"/>
              </p:cNvSpPr>
              <p:nvPr/>
            </p:nvSpPr>
            <p:spPr bwMode="auto">
              <a:xfrm>
                <a:off x="714" y="195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9" name="Rectangle 138"/>
              <p:cNvSpPr>
                <a:spLocks noChangeArrowheads="1"/>
              </p:cNvSpPr>
              <p:nvPr/>
            </p:nvSpPr>
            <p:spPr bwMode="auto">
              <a:xfrm>
                <a:off x="714" y="208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50" name="Rectangle 139"/>
              <p:cNvSpPr>
                <a:spLocks noChangeArrowheads="1"/>
              </p:cNvSpPr>
              <p:nvPr/>
            </p:nvSpPr>
            <p:spPr bwMode="auto">
              <a:xfrm>
                <a:off x="714" y="222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51" name="Rectangle 140"/>
              <p:cNvSpPr>
                <a:spLocks noChangeArrowheads="1"/>
              </p:cNvSpPr>
              <p:nvPr/>
            </p:nvSpPr>
            <p:spPr bwMode="auto">
              <a:xfrm>
                <a:off x="714" y="236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52" name="Rectangle 141"/>
              <p:cNvSpPr>
                <a:spLocks noChangeArrowheads="1"/>
              </p:cNvSpPr>
              <p:nvPr/>
            </p:nvSpPr>
            <p:spPr bwMode="auto">
              <a:xfrm>
                <a:off x="714" y="250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53" name="Rectangle 142"/>
              <p:cNvSpPr>
                <a:spLocks noChangeArrowheads="1"/>
              </p:cNvSpPr>
              <p:nvPr/>
            </p:nvSpPr>
            <p:spPr bwMode="auto">
              <a:xfrm>
                <a:off x="714" y="263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54" name="Rectangle 143"/>
              <p:cNvSpPr>
                <a:spLocks noChangeArrowheads="1"/>
              </p:cNvSpPr>
              <p:nvPr/>
            </p:nvSpPr>
            <p:spPr bwMode="auto">
              <a:xfrm>
                <a:off x="714" y="277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55" name="Rectangle 144"/>
              <p:cNvSpPr>
                <a:spLocks noChangeArrowheads="1"/>
              </p:cNvSpPr>
              <p:nvPr/>
            </p:nvSpPr>
            <p:spPr bwMode="auto">
              <a:xfrm>
                <a:off x="714" y="291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56" name="Rectangle 145"/>
              <p:cNvSpPr>
                <a:spLocks noChangeArrowheads="1"/>
              </p:cNvSpPr>
              <p:nvPr/>
            </p:nvSpPr>
            <p:spPr bwMode="auto">
              <a:xfrm>
                <a:off x="714" y="304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57" name="Rectangle 146"/>
              <p:cNvSpPr>
                <a:spLocks noChangeArrowheads="1"/>
              </p:cNvSpPr>
              <p:nvPr/>
            </p:nvSpPr>
            <p:spPr bwMode="auto">
              <a:xfrm>
                <a:off x="714" y="318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7491" name="Group 147"/>
            <p:cNvGrpSpPr>
              <a:grpSpLocks/>
            </p:cNvGrpSpPr>
            <p:nvPr/>
          </p:nvGrpSpPr>
          <p:grpSpPr bwMode="auto">
            <a:xfrm>
              <a:off x="2009775" y="3105150"/>
              <a:ext cx="219075" cy="3267075"/>
              <a:chOff x="714" y="1266"/>
              <a:chExt cx="138" cy="2058"/>
            </a:xfrm>
          </p:grpSpPr>
          <p:sp>
            <p:nvSpPr>
              <p:cNvPr id="8328" name="Rectangle 148"/>
              <p:cNvSpPr>
                <a:spLocks noChangeArrowheads="1"/>
              </p:cNvSpPr>
              <p:nvPr/>
            </p:nvSpPr>
            <p:spPr bwMode="auto">
              <a:xfrm>
                <a:off x="714" y="126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29" name="Rectangle 149"/>
              <p:cNvSpPr>
                <a:spLocks noChangeArrowheads="1"/>
              </p:cNvSpPr>
              <p:nvPr/>
            </p:nvSpPr>
            <p:spPr bwMode="auto">
              <a:xfrm>
                <a:off x="714" y="140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30" name="Rectangle 150"/>
              <p:cNvSpPr>
                <a:spLocks noChangeArrowheads="1"/>
              </p:cNvSpPr>
              <p:nvPr/>
            </p:nvSpPr>
            <p:spPr bwMode="auto">
              <a:xfrm>
                <a:off x="714" y="154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31" name="Rectangle 151"/>
              <p:cNvSpPr>
                <a:spLocks noChangeArrowheads="1"/>
              </p:cNvSpPr>
              <p:nvPr/>
            </p:nvSpPr>
            <p:spPr bwMode="auto">
              <a:xfrm>
                <a:off x="714" y="167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32" name="Rectangle 152"/>
              <p:cNvSpPr>
                <a:spLocks noChangeArrowheads="1"/>
              </p:cNvSpPr>
              <p:nvPr/>
            </p:nvSpPr>
            <p:spPr bwMode="auto">
              <a:xfrm>
                <a:off x="714" y="181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33" name="Rectangle 153"/>
              <p:cNvSpPr>
                <a:spLocks noChangeArrowheads="1"/>
              </p:cNvSpPr>
              <p:nvPr/>
            </p:nvSpPr>
            <p:spPr bwMode="auto">
              <a:xfrm>
                <a:off x="714" y="195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34" name="Rectangle 154"/>
              <p:cNvSpPr>
                <a:spLocks noChangeArrowheads="1"/>
              </p:cNvSpPr>
              <p:nvPr/>
            </p:nvSpPr>
            <p:spPr bwMode="auto">
              <a:xfrm>
                <a:off x="714" y="208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35" name="Rectangle 155"/>
              <p:cNvSpPr>
                <a:spLocks noChangeArrowheads="1"/>
              </p:cNvSpPr>
              <p:nvPr/>
            </p:nvSpPr>
            <p:spPr bwMode="auto">
              <a:xfrm>
                <a:off x="714" y="222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36" name="Rectangle 156"/>
              <p:cNvSpPr>
                <a:spLocks noChangeArrowheads="1"/>
              </p:cNvSpPr>
              <p:nvPr/>
            </p:nvSpPr>
            <p:spPr bwMode="auto">
              <a:xfrm>
                <a:off x="714" y="236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37" name="Rectangle 157"/>
              <p:cNvSpPr>
                <a:spLocks noChangeArrowheads="1"/>
              </p:cNvSpPr>
              <p:nvPr/>
            </p:nvSpPr>
            <p:spPr bwMode="auto">
              <a:xfrm>
                <a:off x="714" y="250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38" name="Rectangle 158"/>
              <p:cNvSpPr>
                <a:spLocks noChangeArrowheads="1"/>
              </p:cNvSpPr>
              <p:nvPr/>
            </p:nvSpPr>
            <p:spPr bwMode="auto">
              <a:xfrm>
                <a:off x="714" y="263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39" name="Rectangle 159"/>
              <p:cNvSpPr>
                <a:spLocks noChangeArrowheads="1"/>
              </p:cNvSpPr>
              <p:nvPr/>
            </p:nvSpPr>
            <p:spPr bwMode="auto">
              <a:xfrm>
                <a:off x="714" y="277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0" name="Rectangle 160"/>
              <p:cNvSpPr>
                <a:spLocks noChangeArrowheads="1"/>
              </p:cNvSpPr>
              <p:nvPr/>
            </p:nvSpPr>
            <p:spPr bwMode="auto">
              <a:xfrm>
                <a:off x="714" y="291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1" name="Rectangle 161"/>
              <p:cNvSpPr>
                <a:spLocks noChangeArrowheads="1"/>
              </p:cNvSpPr>
              <p:nvPr/>
            </p:nvSpPr>
            <p:spPr bwMode="auto">
              <a:xfrm>
                <a:off x="714" y="304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42" name="Rectangle 162"/>
              <p:cNvSpPr>
                <a:spLocks noChangeArrowheads="1"/>
              </p:cNvSpPr>
              <p:nvPr/>
            </p:nvSpPr>
            <p:spPr bwMode="auto">
              <a:xfrm>
                <a:off x="714" y="318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7507" name="Group 163"/>
            <p:cNvGrpSpPr>
              <a:grpSpLocks/>
            </p:cNvGrpSpPr>
            <p:nvPr/>
          </p:nvGrpSpPr>
          <p:grpSpPr bwMode="auto">
            <a:xfrm>
              <a:off x="2228850" y="3105150"/>
              <a:ext cx="219075" cy="3267075"/>
              <a:chOff x="714" y="1266"/>
              <a:chExt cx="138" cy="2058"/>
            </a:xfrm>
          </p:grpSpPr>
          <p:sp>
            <p:nvSpPr>
              <p:cNvPr id="8313" name="Rectangle 164"/>
              <p:cNvSpPr>
                <a:spLocks noChangeArrowheads="1"/>
              </p:cNvSpPr>
              <p:nvPr/>
            </p:nvSpPr>
            <p:spPr bwMode="auto">
              <a:xfrm>
                <a:off x="714" y="126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14" name="Rectangle 165"/>
              <p:cNvSpPr>
                <a:spLocks noChangeArrowheads="1"/>
              </p:cNvSpPr>
              <p:nvPr/>
            </p:nvSpPr>
            <p:spPr bwMode="auto">
              <a:xfrm>
                <a:off x="714" y="140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15" name="Rectangle 166"/>
              <p:cNvSpPr>
                <a:spLocks noChangeArrowheads="1"/>
              </p:cNvSpPr>
              <p:nvPr/>
            </p:nvSpPr>
            <p:spPr bwMode="auto">
              <a:xfrm>
                <a:off x="714" y="154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16" name="Rectangle 167"/>
              <p:cNvSpPr>
                <a:spLocks noChangeArrowheads="1"/>
              </p:cNvSpPr>
              <p:nvPr/>
            </p:nvSpPr>
            <p:spPr bwMode="auto">
              <a:xfrm>
                <a:off x="714" y="167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17" name="Rectangle 168"/>
              <p:cNvSpPr>
                <a:spLocks noChangeArrowheads="1"/>
              </p:cNvSpPr>
              <p:nvPr/>
            </p:nvSpPr>
            <p:spPr bwMode="auto">
              <a:xfrm>
                <a:off x="714" y="181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18" name="Rectangle 169"/>
              <p:cNvSpPr>
                <a:spLocks noChangeArrowheads="1"/>
              </p:cNvSpPr>
              <p:nvPr/>
            </p:nvSpPr>
            <p:spPr bwMode="auto">
              <a:xfrm>
                <a:off x="714" y="195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19" name="Rectangle 170"/>
              <p:cNvSpPr>
                <a:spLocks noChangeArrowheads="1"/>
              </p:cNvSpPr>
              <p:nvPr/>
            </p:nvSpPr>
            <p:spPr bwMode="auto">
              <a:xfrm>
                <a:off x="714" y="208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20" name="Rectangle 171"/>
              <p:cNvSpPr>
                <a:spLocks noChangeArrowheads="1"/>
              </p:cNvSpPr>
              <p:nvPr/>
            </p:nvSpPr>
            <p:spPr bwMode="auto">
              <a:xfrm>
                <a:off x="714" y="222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21" name="Rectangle 172"/>
              <p:cNvSpPr>
                <a:spLocks noChangeArrowheads="1"/>
              </p:cNvSpPr>
              <p:nvPr/>
            </p:nvSpPr>
            <p:spPr bwMode="auto">
              <a:xfrm>
                <a:off x="714" y="236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22" name="Rectangle 173"/>
              <p:cNvSpPr>
                <a:spLocks noChangeArrowheads="1"/>
              </p:cNvSpPr>
              <p:nvPr/>
            </p:nvSpPr>
            <p:spPr bwMode="auto">
              <a:xfrm>
                <a:off x="714" y="250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23" name="Rectangle 174"/>
              <p:cNvSpPr>
                <a:spLocks noChangeArrowheads="1"/>
              </p:cNvSpPr>
              <p:nvPr/>
            </p:nvSpPr>
            <p:spPr bwMode="auto">
              <a:xfrm>
                <a:off x="714" y="263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24" name="Rectangle 175"/>
              <p:cNvSpPr>
                <a:spLocks noChangeArrowheads="1"/>
              </p:cNvSpPr>
              <p:nvPr/>
            </p:nvSpPr>
            <p:spPr bwMode="auto">
              <a:xfrm>
                <a:off x="714" y="277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25" name="Rectangle 176"/>
              <p:cNvSpPr>
                <a:spLocks noChangeArrowheads="1"/>
              </p:cNvSpPr>
              <p:nvPr/>
            </p:nvSpPr>
            <p:spPr bwMode="auto">
              <a:xfrm>
                <a:off x="714" y="291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26" name="Rectangle 177"/>
              <p:cNvSpPr>
                <a:spLocks noChangeArrowheads="1"/>
              </p:cNvSpPr>
              <p:nvPr/>
            </p:nvSpPr>
            <p:spPr bwMode="auto">
              <a:xfrm>
                <a:off x="714" y="304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27" name="Rectangle 178"/>
              <p:cNvSpPr>
                <a:spLocks noChangeArrowheads="1"/>
              </p:cNvSpPr>
              <p:nvPr/>
            </p:nvSpPr>
            <p:spPr bwMode="auto">
              <a:xfrm>
                <a:off x="714" y="318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7523" name="Group 179"/>
            <p:cNvGrpSpPr>
              <a:grpSpLocks/>
            </p:cNvGrpSpPr>
            <p:nvPr/>
          </p:nvGrpSpPr>
          <p:grpSpPr bwMode="auto">
            <a:xfrm>
              <a:off x="2447925" y="3105150"/>
              <a:ext cx="219075" cy="3267075"/>
              <a:chOff x="714" y="1266"/>
              <a:chExt cx="138" cy="2058"/>
            </a:xfrm>
          </p:grpSpPr>
          <p:sp>
            <p:nvSpPr>
              <p:cNvPr id="8298" name="Rectangle 180"/>
              <p:cNvSpPr>
                <a:spLocks noChangeArrowheads="1"/>
              </p:cNvSpPr>
              <p:nvPr/>
            </p:nvSpPr>
            <p:spPr bwMode="auto">
              <a:xfrm>
                <a:off x="714" y="126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99" name="Rectangle 181"/>
              <p:cNvSpPr>
                <a:spLocks noChangeArrowheads="1"/>
              </p:cNvSpPr>
              <p:nvPr/>
            </p:nvSpPr>
            <p:spPr bwMode="auto">
              <a:xfrm>
                <a:off x="714" y="140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00" name="Rectangle 182"/>
              <p:cNvSpPr>
                <a:spLocks noChangeArrowheads="1"/>
              </p:cNvSpPr>
              <p:nvPr/>
            </p:nvSpPr>
            <p:spPr bwMode="auto">
              <a:xfrm>
                <a:off x="714" y="154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01" name="Rectangle 183"/>
              <p:cNvSpPr>
                <a:spLocks noChangeArrowheads="1"/>
              </p:cNvSpPr>
              <p:nvPr/>
            </p:nvSpPr>
            <p:spPr bwMode="auto">
              <a:xfrm>
                <a:off x="714" y="167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02" name="Rectangle 184"/>
              <p:cNvSpPr>
                <a:spLocks noChangeArrowheads="1"/>
              </p:cNvSpPr>
              <p:nvPr/>
            </p:nvSpPr>
            <p:spPr bwMode="auto">
              <a:xfrm>
                <a:off x="714" y="181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03" name="Rectangle 185"/>
              <p:cNvSpPr>
                <a:spLocks noChangeArrowheads="1"/>
              </p:cNvSpPr>
              <p:nvPr/>
            </p:nvSpPr>
            <p:spPr bwMode="auto">
              <a:xfrm>
                <a:off x="714" y="195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04" name="Rectangle 186"/>
              <p:cNvSpPr>
                <a:spLocks noChangeArrowheads="1"/>
              </p:cNvSpPr>
              <p:nvPr/>
            </p:nvSpPr>
            <p:spPr bwMode="auto">
              <a:xfrm>
                <a:off x="714" y="208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05" name="Rectangle 187"/>
              <p:cNvSpPr>
                <a:spLocks noChangeArrowheads="1"/>
              </p:cNvSpPr>
              <p:nvPr/>
            </p:nvSpPr>
            <p:spPr bwMode="auto">
              <a:xfrm>
                <a:off x="714" y="222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06" name="Rectangle 188"/>
              <p:cNvSpPr>
                <a:spLocks noChangeArrowheads="1"/>
              </p:cNvSpPr>
              <p:nvPr/>
            </p:nvSpPr>
            <p:spPr bwMode="auto">
              <a:xfrm>
                <a:off x="714" y="236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07" name="Rectangle 189"/>
              <p:cNvSpPr>
                <a:spLocks noChangeArrowheads="1"/>
              </p:cNvSpPr>
              <p:nvPr/>
            </p:nvSpPr>
            <p:spPr bwMode="auto">
              <a:xfrm>
                <a:off x="714" y="250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08" name="Rectangle 190"/>
              <p:cNvSpPr>
                <a:spLocks noChangeArrowheads="1"/>
              </p:cNvSpPr>
              <p:nvPr/>
            </p:nvSpPr>
            <p:spPr bwMode="auto">
              <a:xfrm>
                <a:off x="714" y="263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09" name="Rectangle 191"/>
              <p:cNvSpPr>
                <a:spLocks noChangeArrowheads="1"/>
              </p:cNvSpPr>
              <p:nvPr/>
            </p:nvSpPr>
            <p:spPr bwMode="auto">
              <a:xfrm>
                <a:off x="714" y="277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10" name="Rectangle 192"/>
              <p:cNvSpPr>
                <a:spLocks noChangeArrowheads="1"/>
              </p:cNvSpPr>
              <p:nvPr/>
            </p:nvSpPr>
            <p:spPr bwMode="auto">
              <a:xfrm>
                <a:off x="714" y="291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11" name="Rectangle 193"/>
              <p:cNvSpPr>
                <a:spLocks noChangeArrowheads="1"/>
              </p:cNvSpPr>
              <p:nvPr/>
            </p:nvSpPr>
            <p:spPr bwMode="auto">
              <a:xfrm>
                <a:off x="714" y="304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12" name="Rectangle 194"/>
              <p:cNvSpPr>
                <a:spLocks noChangeArrowheads="1"/>
              </p:cNvSpPr>
              <p:nvPr/>
            </p:nvSpPr>
            <p:spPr bwMode="auto">
              <a:xfrm>
                <a:off x="714" y="318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7539" name="Group 195"/>
            <p:cNvGrpSpPr>
              <a:grpSpLocks/>
            </p:cNvGrpSpPr>
            <p:nvPr/>
          </p:nvGrpSpPr>
          <p:grpSpPr bwMode="auto">
            <a:xfrm>
              <a:off x="2667000" y="3105150"/>
              <a:ext cx="219075" cy="3267075"/>
              <a:chOff x="714" y="1266"/>
              <a:chExt cx="138" cy="2058"/>
            </a:xfrm>
          </p:grpSpPr>
          <p:sp>
            <p:nvSpPr>
              <p:cNvPr id="8283" name="Rectangle 196"/>
              <p:cNvSpPr>
                <a:spLocks noChangeArrowheads="1"/>
              </p:cNvSpPr>
              <p:nvPr/>
            </p:nvSpPr>
            <p:spPr bwMode="auto">
              <a:xfrm>
                <a:off x="714" y="126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84" name="Rectangle 197"/>
              <p:cNvSpPr>
                <a:spLocks noChangeArrowheads="1"/>
              </p:cNvSpPr>
              <p:nvPr/>
            </p:nvSpPr>
            <p:spPr bwMode="auto">
              <a:xfrm>
                <a:off x="714" y="140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85" name="Rectangle 198"/>
              <p:cNvSpPr>
                <a:spLocks noChangeArrowheads="1"/>
              </p:cNvSpPr>
              <p:nvPr/>
            </p:nvSpPr>
            <p:spPr bwMode="auto">
              <a:xfrm>
                <a:off x="714" y="154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86" name="Rectangle 199"/>
              <p:cNvSpPr>
                <a:spLocks noChangeArrowheads="1"/>
              </p:cNvSpPr>
              <p:nvPr/>
            </p:nvSpPr>
            <p:spPr bwMode="auto">
              <a:xfrm>
                <a:off x="714" y="167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87" name="Rectangle 200"/>
              <p:cNvSpPr>
                <a:spLocks noChangeArrowheads="1"/>
              </p:cNvSpPr>
              <p:nvPr/>
            </p:nvSpPr>
            <p:spPr bwMode="auto">
              <a:xfrm>
                <a:off x="714" y="181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88" name="Rectangle 201"/>
              <p:cNvSpPr>
                <a:spLocks noChangeArrowheads="1"/>
              </p:cNvSpPr>
              <p:nvPr/>
            </p:nvSpPr>
            <p:spPr bwMode="auto">
              <a:xfrm>
                <a:off x="714" y="195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89" name="Rectangle 202"/>
              <p:cNvSpPr>
                <a:spLocks noChangeArrowheads="1"/>
              </p:cNvSpPr>
              <p:nvPr/>
            </p:nvSpPr>
            <p:spPr bwMode="auto">
              <a:xfrm>
                <a:off x="714" y="208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90" name="Rectangle 203"/>
              <p:cNvSpPr>
                <a:spLocks noChangeArrowheads="1"/>
              </p:cNvSpPr>
              <p:nvPr/>
            </p:nvSpPr>
            <p:spPr bwMode="auto">
              <a:xfrm>
                <a:off x="714" y="222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91" name="Rectangle 204"/>
              <p:cNvSpPr>
                <a:spLocks noChangeArrowheads="1"/>
              </p:cNvSpPr>
              <p:nvPr/>
            </p:nvSpPr>
            <p:spPr bwMode="auto">
              <a:xfrm>
                <a:off x="714" y="236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92" name="Rectangle 205"/>
              <p:cNvSpPr>
                <a:spLocks noChangeArrowheads="1"/>
              </p:cNvSpPr>
              <p:nvPr/>
            </p:nvSpPr>
            <p:spPr bwMode="auto">
              <a:xfrm>
                <a:off x="714" y="250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93" name="Rectangle 206"/>
              <p:cNvSpPr>
                <a:spLocks noChangeArrowheads="1"/>
              </p:cNvSpPr>
              <p:nvPr/>
            </p:nvSpPr>
            <p:spPr bwMode="auto">
              <a:xfrm>
                <a:off x="714" y="263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94" name="Rectangle 207"/>
              <p:cNvSpPr>
                <a:spLocks noChangeArrowheads="1"/>
              </p:cNvSpPr>
              <p:nvPr/>
            </p:nvSpPr>
            <p:spPr bwMode="auto">
              <a:xfrm>
                <a:off x="714" y="277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95" name="Rectangle 208"/>
              <p:cNvSpPr>
                <a:spLocks noChangeArrowheads="1"/>
              </p:cNvSpPr>
              <p:nvPr/>
            </p:nvSpPr>
            <p:spPr bwMode="auto">
              <a:xfrm>
                <a:off x="714" y="291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96" name="Rectangle 209"/>
              <p:cNvSpPr>
                <a:spLocks noChangeArrowheads="1"/>
              </p:cNvSpPr>
              <p:nvPr/>
            </p:nvSpPr>
            <p:spPr bwMode="auto">
              <a:xfrm>
                <a:off x="714" y="304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97" name="Rectangle 210"/>
              <p:cNvSpPr>
                <a:spLocks noChangeArrowheads="1"/>
              </p:cNvSpPr>
              <p:nvPr/>
            </p:nvSpPr>
            <p:spPr bwMode="auto">
              <a:xfrm>
                <a:off x="714" y="318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7555" name="Group 211"/>
            <p:cNvGrpSpPr>
              <a:grpSpLocks/>
            </p:cNvGrpSpPr>
            <p:nvPr/>
          </p:nvGrpSpPr>
          <p:grpSpPr bwMode="auto">
            <a:xfrm>
              <a:off x="2886075" y="3105150"/>
              <a:ext cx="219075" cy="3267075"/>
              <a:chOff x="714" y="1266"/>
              <a:chExt cx="138" cy="2058"/>
            </a:xfrm>
          </p:grpSpPr>
          <p:sp>
            <p:nvSpPr>
              <p:cNvPr id="8268" name="Rectangle 212"/>
              <p:cNvSpPr>
                <a:spLocks noChangeArrowheads="1"/>
              </p:cNvSpPr>
              <p:nvPr/>
            </p:nvSpPr>
            <p:spPr bwMode="auto">
              <a:xfrm>
                <a:off x="714" y="126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9" name="Rectangle 213"/>
              <p:cNvSpPr>
                <a:spLocks noChangeArrowheads="1"/>
              </p:cNvSpPr>
              <p:nvPr/>
            </p:nvSpPr>
            <p:spPr bwMode="auto">
              <a:xfrm>
                <a:off x="714" y="140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70" name="Rectangle 214"/>
              <p:cNvSpPr>
                <a:spLocks noChangeArrowheads="1"/>
              </p:cNvSpPr>
              <p:nvPr/>
            </p:nvSpPr>
            <p:spPr bwMode="auto">
              <a:xfrm>
                <a:off x="714" y="154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71" name="Rectangle 215"/>
              <p:cNvSpPr>
                <a:spLocks noChangeArrowheads="1"/>
              </p:cNvSpPr>
              <p:nvPr/>
            </p:nvSpPr>
            <p:spPr bwMode="auto">
              <a:xfrm>
                <a:off x="714" y="167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72" name="Rectangle 216"/>
              <p:cNvSpPr>
                <a:spLocks noChangeArrowheads="1"/>
              </p:cNvSpPr>
              <p:nvPr/>
            </p:nvSpPr>
            <p:spPr bwMode="auto">
              <a:xfrm>
                <a:off x="714" y="181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73" name="Rectangle 217"/>
              <p:cNvSpPr>
                <a:spLocks noChangeArrowheads="1"/>
              </p:cNvSpPr>
              <p:nvPr/>
            </p:nvSpPr>
            <p:spPr bwMode="auto">
              <a:xfrm>
                <a:off x="714" y="195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74" name="Rectangle 218"/>
              <p:cNvSpPr>
                <a:spLocks noChangeArrowheads="1"/>
              </p:cNvSpPr>
              <p:nvPr/>
            </p:nvSpPr>
            <p:spPr bwMode="auto">
              <a:xfrm>
                <a:off x="714" y="208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75" name="Rectangle 219"/>
              <p:cNvSpPr>
                <a:spLocks noChangeArrowheads="1"/>
              </p:cNvSpPr>
              <p:nvPr/>
            </p:nvSpPr>
            <p:spPr bwMode="auto">
              <a:xfrm>
                <a:off x="714" y="222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76" name="Rectangle 220"/>
              <p:cNvSpPr>
                <a:spLocks noChangeArrowheads="1"/>
              </p:cNvSpPr>
              <p:nvPr/>
            </p:nvSpPr>
            <p:spPr bwMode="auto">
              <a:xfrm>
                <a:off x="714" y="236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77" name="Rectangle 221"/>
              <p:cNvSpPr>
                <a:spLocks noChangeArrowheads="1"/>
              </p:cNvSpPr>
              <p:nvPr/>
            </p:nvSpPr>
            <p:spPr bwMode="auto">
              <a:xfrm>
                <a:off x="714" y="250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78" name="Rectangle 222"/>
              <p:cNvSpPr>
                <a:spLocks noChangeArrowheads="1"/>
              </p:cNvSpPr>
              <p:nvPr/>
            </p:nvSpPr>
            <p:spPr bwMode="auto">
              <a:xfrm>
                <a:off x="714" y="263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79" name="Rectangle 223"/>
              <p:cNvSpPr>
                <a:spLocks noChangeArrowheads="1"/>
              </p:cNvSpPr>
              <p:nvPr/>
            </p:nvSpPr>
            <p:spPr bwMode="auto">
              <a:xfrm>
                <a:off x="714" y="277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80" name="Rectangle 224"/>
              <p:cNvSpPr>
                <a:spLocks noChangeArrowheads="1"/>
              </p:cNvSpPr>
              <p:nvPr/>
            </p:nvSpPr>
            <p:spPr bwMode="auto">
              <a:xfrm>
                <a:off x="714" y="291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81" name="Rectangle 225"/>
              <p:cNvSpPr>
                <a:spLocks noChangeArrowheads="1"/>
              </p:cNvSpPr>
              <p:nvPr/>
            </p:nvSpPr>
            <p:spPr bwMode="auto">
              <a:xfrm>
                <a:off x="714" y="304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82" name="Rectangle 226"/>
              <p:cNvSpPr>
                <a:spLocks noChangeArrowheads="1"/>
              </p:cNvSpPr>
              <p:nvPr/>
            </p:nvSpPr>
            <p:spPr bwMode="auto">
              <a:xfrm>
                <a:off x="714" y="318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7571" name="Group 227"/>
            <p:cNvGrpSpPr>
              <a:grpSpLocks/>
            </p:cNvGrpSpPr>
            <p:nvPr/>
          </p:nvGrpSpPr>
          <p:grpSpPr bwMode="auto">
            <a:xfrm>
              <a:off x="3105150" y="3105150"/>
              <a:ext cx="219075" cy="3267075"/>
              <a:chOff x="714" y="1266"/>
              <a:chExt cx="138" cy="2058"/>
            </a:xfrm>
          </p:grpSpPr>
          <p:sp>
            <p:nvSpPr>
              <p:cNvPr id="8253" name="Rectangle 228"/>
              <p:cNvSpPr>
                <a:spLocks noChangeArrowheads="1"/>
              </p:cNvSpPr>
              <p:nvPr/>
            </p:nvSpPr>
            <p:spPr bwMode="auto">
              <a:xfrm>
                <a:off x="714" y="126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4" name="Rectangle 229"/>
              <p:cNvSpPr>
                <a:spLocks noChangeArrowheads="1"/>
              </p:cNvSpPr>
              <p:nvPr/>
            </p:nvSpPr>
            <p:spPr bwMode="auto">
              <a:xfrm>
                <a:off x="714" y="140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5" name="Rectangle 230"/>
              <p:cNvSpPr>
                <a:spLocks noChangeArrowheads="1"/>
              </p:cNvSpPr>
              <p:nvPr/>
            </p:nvSpPr>
            <p:spPr bwMode="auto">
              <a:xfrm>
                <a:off x="714" y="154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6" name="Rectangle 231"/>
              <p:cNvSpPr>
                <a:spLocks noChangeArrowheads="1"/>
              </p:cNvSpPr>
              <p:nvPr/>
            </p:nvSpPr>
            <p:spPr bwMode="auto">
              <a:xfrm>
                <a:off x="714" y="167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7" name="Rectangle 232"/>
              <p:cNvSpPr>
                <a:spLocks noChangeArrowheads="1"/>
              </p:cNvSpPr>
              <p:nvPr/>
            </p:nvSpPr>
            <p:spPr bwMode="auto">
              <a:xfrm>
                <a:off x="714" y="181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8" name="Rectangle 233"/>
              <p:cNvSpPr>
                <a:spLocks noChangeArrowheads="1"/>
              </p:cNvSpPr>
              <p:nvPr/>
            </p:nvSpPr>
            <p:spPr bwMode="auto">
              <a:xfrm>
                <a:off x="714" y="195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9" name="Rectangle 234"/>
              <p:cNvSpPr>
                <a:spLocks noChangeArrowheads="1"/>
              </p:cNvSpPr>
              <p:nvPr/>
            </p:nvSpPr>
            <p:spPr bwMode="auto">
              <a:xfrm>
                <a:off x="714" y="208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0" name="Rectangle 235"/>
              <p:cNvSpPr>
                <a:spLocks noChangeArrowheads="1"/>
              </p:cNvSpPr>
              <p:nvPr/>
            </p:nvSpPr>
            <p:spPr bwMode="auto">
              <a:xfrm>
                <a:off x="714" y="222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1" name="Rectangle 236"/>
              <p:cNvSpPr>
                <a:spLocks noChangeArrowheads="1"/>
              </p:cNvSpPr>
              <p:nvPr/>
            </p:nvSpPr>
            <p:spPr bwMode="auto">
              <a:xfrm>
                <a:off x="714" y="236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2" name="Rectangle 237"/>
              <p:cNvSpPr>
                <a:spLocks noChangeArrowheads="1"/>
              </p:cNvSpPr>
              <p:nvPr/>
            </p:nvSpPr>
            <p:spPr bwMode="auto">
              <a:xfrm>
                <a:off x="714" y="250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3" name="Rectangle 238"/>
              <p:cNvSpPr>
                <a:spLocks noChangeArrowheads="1"/>
              </p:cNvSpPr>
              <p:nvPr/>
            </p:nvSpPr>
            <p:spPr bwMode="auto">
              <a:xfrm>
                <a:off x="714" y="263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4" name="Rectangle 239"/>
              <p:cNvSpPr>
                <a:spLocks noChangeArrowheads="1"/>
              </p:cNvSpPr>
              <p:nvPr/>
            </p:nvSpPr>
            <p:spPr bwMode="auto">
              <a:xfrm>
                <a:off x="714" y="277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5" name="Rectangle 240"/>
              <p:cNvSpPr>
                <a:spLocks noChangeArrowheads="1"/>
              </p:cNvSpPr>
              <p:nvPr/>
            </p:nvSpPr>
            <p:spPr bwMode="auto">
              <a:xfrm>
                <a:off x="714" y="291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6" name="Rectangle 241"/>
              <p:cNvSpPr>
                <a:spLocks noChangeArrowheads="1"/>
              </p:cNvSpPr>
              <p:nvPr/>
            </p:nvSpPr>
            <p:spPr bwMode="auto">
              <a:xfrm>
                <a:off x="714" y="304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7" name="Rectangle 242"/>
              <p:cNvSpPr>
                <a:spLocks noChangeArrowheads="1"/>
              </p:cNvSpPr>
              <p:nvPr/>
            </p:nvSpPr>
            <p:spPr bwMode="auto">
              <a:xfrm>
                <a:off x="714" y="318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7587" name="Group 243"/>
            <p:cNvGrpSpPr>
              <a:grpSpLocks/>
            </p:cNvGrpSpPr>
            <p:nvPr/>
          </p:nvGrpSpPr>
          <p:grpSpPr bwMode="auto">
            <a:xfrm>
              <a:off x="3324225" y="3105150"/>
              <a:ext cx="219075" cy="3267075"/>
              <a:chOff x="714" y="1266"/>
              <a:chExt cx="138" cy="2058"/>
            </a:xfrm>
          </p:grpSpPr>
          <p:sp>
            <p:nvSpPr>
              <p:cNvPr id="8238" name="Rectangle 244"/>
              <p:cNvSpPr>
                <a:spLocks noChangeArrowheads="1"/>
              </p:cNvSpPr>
              <p:nvPr/>
            </p:nvSpPr>
            <p:spPr bwMode="auto">
              <a:xfrm>
                <a:off x="714" y="126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9" name="Rectangle 245"/>
              <p:cNvSpPr>
                <a:spLocks noChangeArrowheads="1"/>
              </p:cNvSpPr>
              <p:nvPr/>
            </p:nvSpPr>
            <p:spPr bwMode="auto">
              <a:xfrm>
                <a:off x="714" y="140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40" name="Rectangle 246"/>
              <p:cNvSpPr>
                <a:spLocks noChangeArrowheads="1"/>
              </p:cNvSpPr>
              <p:nvPr/>
            </p:nvSpPr>
            <p:spPr bwMode="auto">
              <a:xfrm>
                <a:off x="714" y="154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41" name="Rectangle 247"/>
              <p:cNvSpPr>
                <a:spLocks noChangeArrowheads="1"/>
              </p:cNvSpPr>
              <p:nvPr/>
            </p:nvSpPr>
            <p:spPr bwMode="auto">
              <a:xfrm>
                <a:off x="714" y="167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42" name="Rectangle 248"/>
              <p:cNvSpPr>
                <a:spLocks noChangeArrowheads="1"/>
              </p:cNvSpPr>
              <p:nvPr/>
            </p:nvSpPr>
            <p:spPr bwMode="auto">
              <a:xfrm>
                <a:off x="714" y="181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43" name="Rectangle 249"/>
              <p:cNvSpPr>
                <a:spLocks noChangeArrowheads="1"/>
              </p:cNvSpPr>
              <p:nvPr/>
            </p:nvSpPr>
            <p:spPr bwMode="auto">
              <a:xfrm>
                <a:off x="714" y="195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44" name="Rectangle 250"/>
              <p:cNvSpPr>
                <a:spLocks noChangeArrowheads="1"/>
              </p:cNvSpPr>
              <p:nvPr/>
            </p:nvSpPr>
            <p:spPr bwMode="auto">
              <a:xfrm>
                <a:off x="714" y="208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45" name="Rectangle 251"/>
              <p:cNvSpPr>
                <a:spLocks noChangeArrowheads="1"/>
              </p:cNvSpPr>
              <p:nvPr/>
            </p:nvSpPr>
            <p:spPr bwMode="auto">
              <a:xfrm>
                <a:off x="714" y="222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46" name="Rectangle 252"/>
              <p:cNvSpPr>
                <a:spLocks noChangeArrowheads="1"/>
              </p:cNvSpPr>
              <p:nvPr/>
            </p:nvSpPr>
            <p:spPr bwMode="auto">
              <a:xfrm>
                <a:off x="714" y="236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47" name="Rectangle 253"/>
              <p:cNvSpPr>
                <a:spLocks noChangeArrowheads="1"/>
              </p:cNvSpPr>
              <p:nvPr/>
            </p:nvSpPr>
            <p:spPr bwMode="auto">
              <a:xfrm>
                <a:off x="714" y="250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48" name="Rectangle 254"/>
              <p:cNvSpPr>
                <a:spLocks noChangeArrowheads="1"/>
              </p:cNvSpPr>
              <p:nvPr/>
            </p:nvSpPr>
            <p:spPr bwMode="auto">
              <a:xfrm>
                <a:off x="714" y="263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49" name="Rectangle 255"/>
              <p:cNvSpPr>
                <a:spLocks noChangeArrowheads="1"/>
              </p:cNvSpPr>
              <p:nvPr/>
            </p:nvSpPr>
            <p:spPr bwMode="auto">
              <a:xfrm>
                <a:off x="714" y="277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0" name="Rectangle 256"/>
              <p:cNvSpPr>
                <a:spLocks noChangeArrowheads="1"/>
              </p:cNvSpPr>
              <p:nvPr/>
            </p:nvSpPr>
            <p:spPr bwMode="auto">
              <a:xfrm>
                <a:off x="714" y="291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1" name="Rectangle 257"/>
              <p:cNvSpPr>
                <a:spLocks noChangeArrowheads="1"/>
              </p:cNvSpPr>
              <p:nvPr/>
            </p:nvSpPr>
            <p:spPr bwMode="auto">
              <a:xfrm>
                <a:off x="714" y="304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2" name="Rectangle 258"/>
              <p:cNvSpPr>
                <a:spLocks noChangeArrowheads="1"/>
              </p:cNvSpPr>
              <p:nvPr/>
            </p:nvSpPr>
            <p:spPr bwMode="auto">
              <a:xfrm>
                <a:off x="714" y="318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7603" name="Group 259"/>
            <p:cNvGrpSpPr>
              <a:grpSpLocks/>
            </p:cNvGrpSpPr>
            <p:nvPr/>
          </p:nvGrpSpPr>
          <p:grpSpPr bwMode="auto">
            <a:xfrm>
              <a:off x="3543300" y="3105150"/>
              <a:ext cx="219075" cy="3267075"/>
              <a:chOff x="714" y="1266"/>
              <a:chExt cx="138" cy="2058"/>
            </a:xfrm>
          </p:grpSpPr>
          <p:sp>
            <p:nvSpPr>
              <p:cNvPr id="8223" name="Rectangle 260"/>
              <p:cNvSpPr>
                <a:spLocks noChangeArrowheads="1"/>
              </p:cNvSpPr>
              <p:nvPr/>
            </p:nvSpPr>
            <p:spPr bwMode="auto">
              <a:xfrm>
                <a:off x="714" y="126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4" name="Rectangle 261"/>
              <p:cNvSpPr>
                <a:spLocks noChangeArrowheads="1"/>
              </p:cNvSpPr>
              <p:nvPr/>
            </p:nvSpPr>
            <p:spPr bwMode="auto">
              <a:xfrm>
                <a:off x="714" y="140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5" name="Rectangle 262"/>
              <p:cNvSpPr>
                <a:spLocks noChangeArrowheads="1"/>
              </p:cNvSpPr>
              <p:nvPr/>
            </p:nvSpPr>
            <p:spPr bwMode="auto">
              <a:xfrm>
                <a:off x="714" y="154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6" name="Rectangle 263"/>
              <p:cNvSpPr>
                <a:spLocks noChangeArrowheads="1"/>
              </p:cNvSpPr>
              <p:nvPr/>
            </p:nvSpPr>
            <p:spPr bwMode="auto">
              <a:xfrm>
                <a:off x="714" y="167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7" name="Rectangle 264"/>
              <p:cNvSpPr>
                <a:spLocks noChangeArrowheads="1"/>
              </p:cNvSpPr>
              <p:nvPr/>
            </p:nvSpPr>
            <p:spPr bwMode="auto">
              <a:xfrm>
                <a:off x="714" y="181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8" name="Rectangle 265"/>
              <p:cNvSpPr>
                <a:spLocks noChangeArrowheads="1"/>
              </p:cNvSpPr>
              <p:nvPr/>
            </p:nvSpPr>
            <p:spPr bwMode="auto">
              <a:xfrm>
                <a:off x="714" y="195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9" name="Rectangle 266"/>
              <p:cNvSpPr>
                <a:spLocks noChangeArrowheads="1"/>
              </p:cNvSpPr>
              <p:nvPr/>
            </p:nvSpPr>
            <p:spPr bwMode="auto">
              <a:xfrm>
                <a:off x="714" y="208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0" name="Rectangle 267"/>
              <p:cNvSpPr>
                <a:spLocks noChangeArrowheads="1"/>
              </p:cNvSpPr>
              <p:nvPr/>
            </p:nvSpPr>
            <p:spPr bwMode="auto">
              <a:xfrm>
                <a:off x="714" y="222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1" name="Rectangle 268"/>
              <p:cNvSpPr>
                <a:spLocks noChangeArrowheads="1"/>
              </p:cNvSpPr>
              <p:nvPr/>
            </p:nvSpPr>
            <p:spPr bwMode="auto">
              <a:xfrm>
                <a:off x="714" y="2364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2" name="Rectangle 269"/>
              <p:cNvSpPr>
                <a:spLocks noChangeArrowheads="1"/>
              </p:cNvSpPr>
              <p:nvPr/>
            </p:nvSpPr>
            <p:spPr bwMode="auto">
              <a:xfrm>
                <a:off x="714" y="2501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3" name="Rectangle 270"/>
              <p:cNvSpPr>
                <a:spLocks noChangeArrowheads="1"/>
              </p:cNvSpPr>
              <p:nvPr/>
            </p:nvSpPr>
            <p:spPr bwMode="auto">
              <a:xfrm>
                <a:off x="714" y="2638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4" name="Rectangle 271"/>
              <p:cNvSpPr>
                <a:spLocks noChangeArrowheads="1"/>
              </p:cNvSpPr>
              <p:nvPr/>
            </p:nvSpPr>
            <p:spPr bwMode="auto">
              <a:xfrm>
                <a:off x="714" y="2775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5" name="Rectangle 272"/>
              <p:cNvSpPr>
                <a:spLocks noChangeArrowheads="1"/>
              </p:cNvSpPr>
              <p:nvPr/>
            </p:nvSpPr>
            <p:spPr bwMode="auto">
              <a:xfrm>
                <a:off x="714" y="2912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6" name="Rectangle 273"/>
              <p:cNvSpPr>
                <a:spLocks noChangeArrowheads="1"/>
              </p:cNvSpPr>
              <p:nvPr/>
            </p:nvSpPr>
            <p:spPr bwMode="auto">
              <a:xfrm>
                <a:off x="714" y="3049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7" name="Rectangle 274"/>
              <p:cNvSpPr>
                <a:spLocks noChangeArrowheads="1"/>
              </p:cNvSpPr>
              <p:nvPr/>
            </p:nvSpPr>
            <p:spPr bwMode="auto">
              <a:xfrm>
                <a:off x="714" y="3186"/>
                <a:ext cx="138" cy="13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7619" name="Rectangle 275"/>
            <p:cNvSpPr>
              <a:spLocks noChangeArrowheads="1"/>
            </p:cNvSpPr>
            <p:nvPr/>
          </p:nvSpPr>
          <p:spPr bwMode="auto">
            <a:xfrm>
              <a:off x="1133475" y="3105150"/>
              <a:ext cx="2190750" cy="3276600"/>
            </a:xfrm>
            <a:prstGeom prst="rect">
              <a:avLst/>
            </a:prstGeom>
            <a:gradFill rotWithShape="1">
              <a:gsLst>
                <a:gs pos="0">
                  <a:srgbClr val="000099">
                    <a:alpha val="79999"/>
                  </a:srgbClr>
                </a:gs>
                <a:gs pos="100000">
                  <a:srgbClr val="000047">
                    <a:alpha val="79999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620" name="Rectangle 276"/>
            <p:cNvSpPr>
              <a:spLocks noChangeArrowheads="1"/>
            </p:cNvSpPr>
            <p:nvPr/>
          </p:nvSpPr>
          <p:spPr bwMode="auto">
            <a:xfrm>
              <a:off x="3295650" y="3105150"/>
              <a:ext cx="466725" cy="3276600"/>
            </a:xfrm>
            <a:prstGeom prst="rect">
              <a:avLst/>
            </a:prstGeom>
            <a:solidFill>
              <a:srgbClr val="990000">
                <a:alpha val="7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621" name="Text Box 277"/>
            <p:cNvSpPr txBox="1">
              <a:spLocks noChangeArrowheads="1"/>
            </p:cNvSpPr>
            <p:nvPr/>
          </p:nvSpPr>
          <p:spPr bwMode="auto">
            <a:xfrm>
              <a:off x="1366837" y="3933825"/>
              <a:ext cx="1409700" cy="1465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b="1" dirty="0"/>
                <a:t>   15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3600" b="1" dirty="0"/>
                <a:t>x 10</a:t>
              </a:r>
            </a:p>
          </p:txBody>
        </p:sp>
        <p:sp>
          <p:nvSpPr>
            <p:cNvPr id="57622" name="Text Box 278"/>
            <p:cNvSpPr txBox="1">
              <a:spLocks noChangeArrowheads="1"/>
            </p:cNvSpPr>
            <p:nvPr/>
          </p:nvSpPr>
          <p:spPr bwMode="auto">
            <a:xfrm>
              <a:off x="2638425" y="4362450"/>
              <a:ext cx="619125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000" b="1"/>
                <a:t>+</a:t>
              </a:r>
            </a:p>
          </p:txBody>
        </p:sp>
        <p:sp>
          <p:nvSpPr>
            <p:cNvPr id="57626" name="Text Box 282"/>
            <p:cNvSpPr txBox="1">
              <a:spLocks noChangeArrowheads="1"/>
            </p:cNvSpPr>
            <p:nvPr/>
          </p:nvSpPr>
          <p:spPr bwMode="auto">
            <a:xfrm>
              <a:off x="2728912" y="3868737"/>
              <a:ext cx="1409700" cy="1465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b="1" dirty="0"/>
                <a:t>   15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3600" b="1" dirty="0"/>
                <a:t> x  2</a:t>
              </a:r>
            </a:p>
          </p:txBody>
        </p:sp>
        <p:sp>
          <p:nvSpPr>
            <p:cNvPr id="57628" name="Text Box 284"/>
            <p:cNvSpPr txBox="1">
              <a:spLocks noChangeArrowheads="1"/>
            </p:cNvSpPr>
            <p:nvPr/>
          </p:nvSpPr>
          <p:spPr bwMode="auto">
            <a:xfrm>
              <a:off x="4510088" y="5387974"/>
              <a:ext cx="3343275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b="1" dirty="0">
                  <a:solidFill>
                    <a:srgbClr val="990000"/>
                  </a:solidFill>
                </a:rPr>
                <a:t>30</a:t>
              </a:r>
              <a:r>
                <a:rPr lang="en-US" altLang="en-US" sz="3600" b="1" dirty="0"/>
                <a:t> =  15 x 2</a:t>
              </a:r>
            </a:p>
          </p:txBody>
        </p:sp>
        <p:grpSp>
          <p:nvGrpSpPr>
            <p:cNvPr id="57632" name="Group 288"/>
            <p:cNvGrpSpPr>
              <a:grpSpLocks/>
            </p:cNvGrpSpPr>
            <p:nvPr/>
          </p:nvGrpSpPr>
          <p:grpSpPr bwMode="auto">
            <a:xfrm>
              <a:off x="3995737" y="4319588"/>
              <a:ext cx="1524000" cy="1190625"/>
              <a:chOff x="2517" y="2019"/>
              <a:chExt cx="960" cy="750"/>
            </a:xfrm>
          </p:grpSpPr>
          <p:sp>
            <p:nvSpPr>
              <p:cNvPr id="8221" name="Text Box 283"/>
              <p:cNvSpPr txBox="1">
                <a:spLocks noChangeArrowheads="1"/>
              </p:cNvSpPr>
              <p:nvPr/>
            </p:nvSpPr>
            <p:spPr bwMode="auto">
              <a:xfrm>
                <a:off x="2583" y="2019"/>
                <a:ext cx="894" cy="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3600" b="1" dirty="0">
                    <a:solidFill>
                      <a:schemeClr val="folHlink"/>
                    </a:solidFill>
                  </a:rPr>
                  <a:t>   15</a:t>
                </a:r>
              </a:p>
              <a:p>
                <a:pPr eaLnBrk="1" hangingPunct="1"/>
                <a:r>
                  <a:rPr lang="en-US" altLang="en-US" sz="3600" b="1" dirty="0">
                    <a:solidFill>
                      <a:schemeClr val="folHlink"/>
                    </a:solidFill>
                  </a:rPr>
                  <a:t>x 12</a:t>
                </a:r>
              </a:p>
            </p:txBody>
          </p:sp>
          <p:sp>
            <p:nvSpPr>
              <p:cNvPr id="8222" name="Line 286"/>
              <p:cNvSpPr>
                <a:spLocks noChangeShapeType="1"/>
              </p:cNvSpPr>
              <p:nvPr/>
            </p:nvSpPr>
            <p:spPr bwMode="auto">
              <a:xfrm>
                <a:off x="2517" y="2763"/>
                <a:ext cx="8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637" name="Group 293"/>
            <p:cNvGrpSpPr>
              <a:grpSpLocks/>
            </p:cNvGrpSpPr>
            <p:nvPr/>
          </p:nvGrpSpPr>
          <p:grpSpPr bwMode="auto">
            <a:xfrm>
              <a:off x="3995738" y="5902325"/>
              <a:ext cx="3852863" cy="641350"/>
              <a:chOff x="2325" y="3586"/>
              <a:chExt cx="2427" cy="404"/>
            </a:xfrm>
          </p:grpSpPr>
          <p:sp>
            <p:nvSpPr>
              <p:cNvPr id="8219" name="Text Box 289"/>
              <p:cNvSpPr txBox="1">
                <a:spLocks noChangeArrowheads="1"/>
              </p:cNvSpPr>
              <p:nvPr/>
            </p:nvSpPr>
            <p:spPr bwMode="auto">
              <a:xfrm>
                <a:off x="2460" y="3586"/>
                <a:ext cx="22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600" b="1" dirty="0">
                    <a:solidFill>
                      <a:srgbClr val="000099"/>
                    </a:solidFill>
                  </a:rPr>
                  <a:t>150</a:t>
                </a:r>
                <a:r>
                  <a:rPr lang="en-US" altLang="en-US" sz="3600" b="1" dirty="0"/>
                  <a:t> =  15 x 10</a:t>
                </a:r>
              </a:p>
            </p:txBody>
          </p:sp>
          <p:sp>
            <p:nvSpPr>
              <p:cNvPr id="8220" name="Line 290"/>
              <p:cNvSpPr>
                <a:spLocks noChangeShapeType="1"/>
              </p:cNvSpPr>
              <p:nvPr/>
            </p:nvSpPr>
            <p:spPr bwMode="auto">
              <a:xfrm>
                <a:off x="2325" y="3990"/>
                <a:ext cx="8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18" name="Text Box 294"/>
            <p:cNvSpPr txBox="1">
              <a:spLocks noChangeArrowheads="1"/>
            </p:cNvSpPr>
            <p:nvPr/>
          </p:nvSpPr>
          <p:spPr bwMode="auto">
            <a:xfrm>
              <a:off x="4195762" y="6543675"/>
              <a:ext cx="1190625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b="1" dirty="0">
                  <a:solidFill>
                    <a:srgbClr val="FFFF00"/>
                  </a:solidFill>
                </a:rPr>
                <a:t>180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2986087" y="2371457"/>
            <a:ext cx="60531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smtClean="0">
                <a:solidFill>
                  <a:srgbClr val="FFFF00"/>
                </a:solidFill>
              </a:rPr>
              <a:t>15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 (</a:t>
            </a:r>
            <a:r>
              <a:rPr lang="en-US" altLang="en-US" sz="2800" b="1" dirty="0" smtClean="0">
                <a:solidFill>
                  <a:srgbClr val="000099"/>
                </a:solidFill>
              </a:rPr>
              <a:t>10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+ </a:t>
            </a:r>
            <a:r>
              <a:rPr lang="en-US" altLang="en-US" sz="2800" b="1" dirty="0" smtClean="0">
                <a:solidFill>
                  <a:srgbClr val="000099"/>
                </a:solidFill>
              </a:rPr>
              <a:t>2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) = 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15 </a:t>
            </a:r>
            <a:r>
              <a:rPr lang="en-US" altLang="en-US" sz="2800" dirty="0" smtClean="0"/>
              <a:t>x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smtClean="0">
                <a:solidFill>
                  <a:srgbClr val="000099"/>
                </a:solidFill>
              </a:rPr>
              <a:t>10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 + 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15</a:t>
            </a:r>
            <a:r>
              <a:rPr lang="en-US" altLang="en-US" sz="2800" dirty="0" smtClean="0"/>
              <a:t> x </a:t>
            </a:r>
            <a:r>
              <a:rPr lang="en-US" altLang="en-US" sz="2800" b="1" dirty="0" smtClean="0">
                <a:solidFill>
                  <a:srgbClr val="000099"/>
                </a:solidFill>
              </a:rPr>
              <a:t>2</a:t>
            </a:r>
          </a:p>
          <a:p>
            <a:r>
              <a:rPr lang="en-US" altLang="en-US" sz="2800" b="1" dirty="0" smtClean="0">
                <a:solidFill>
                  <a:schemeClr val="tx1"/>
                </a:solidFill>
              </a:rPr>
              <a:t>                     =     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150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+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30</a:t>
            </a:r>
          </a:p>
          <a:p>
            <a:r>
              <a:rPr lang="en-US" altLang="en-US" sz="2800" b="1" dirty="0" smtClean="0">
                <a:solidFill>
                  <a:srgbClr val="FF0000"/>
                </a:solidFill>
              </a:rPr>
              <a:t>                     </a:t>
            </a:r>
            <a:r>
              <a:rPr lang="en-US" altLang="en-US" sz="2800" b="1" dirty="0" smtClean="0"/>
              <a:t>= 180</a:t>
            </a: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4136984"/>
      </p:ext>
    </p:extLst>
  </p:cSld>
  <p:clrMapOvr>
    <a:masterClrMapping/>
  </p:clrMapOvr>
  <p:transition spd="slow" advTm="10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Distributive Property Power</a:t>
            </a:r>
            <a:br>
              <a:rPr lang="en-US" dirty="0" smtClean="0"/>
            </a:br>
            <a:r>
              <a:rPr lang="en-US" altLang="en-US" b="1" dirty="0" smtClean="0">
                <a:solidFill>
                  <a:schemeClr val="tx1"/>
                </a:solidFill>
              </a:rPr>
              <a:t>a ( b + c ) = ab + 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Try looking at these three problems using the distributive property:</a:t>
            </a:r>
          </a:p>
          <a:p>
            <a:pPr marL="514350" indent="-514350">
              <a:buFont typeface="Wingdings" pitchFamily="2" charset="2"/>
              <a:buAutoNum type="alphaLcParenR"/>
            </a:pPr>
            <a:r>
              <a:rPr lang="en-US" dirty="0" smtClean="0"/>
              <a:t>25 x 6.3 =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LcParenR" startAt="2"/>
            </a:pPr>
            <a:r>
              <a:rPr lang="en-US" dirty="0" smtClean="0"/>
              <a:t>47 x 18 =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LcParenR" startAt="3"/>
            </a:pPr>
            <a:r>
              <a:rPr lang="en-US" dirty="0" smtClean="0"/>
              <a:t>5 x 8    =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11008" y="5600700"/>
            <a:ext cx="332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1</a:t>
            </a:r>
          </a:p>
          <a:p>
            <a:r>
              <a:rPr lang="en-US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721765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Distributive Property Power</a:t>
            </a:r>
            <a:br>
              <a:rPr lang="en-US" dirty="0" smtClean="0"/>
            </a:br>
            <a:r>
              <a:rPr lang="en-US" altLang="en-US" b="1" dirty="0" smtClean="0">
                <a:solidFill>
                  <a:schemeClr val="tx1"/>
                </a:solidFill>
              </a:rPr>
              <a:t>a ( b + c ) = ab + 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566" y="1595437"/>
            <a:ext cx="8229600" cy="399097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Try looking at these three problems using the distributive property:</a:t>
            </a:r>
          </a:p>
          <a:p>
            <a:pPr marL="514350" indent="-514350">
              <a:buFont typeface="Wingdings" pitchFamily="2" charset="2"/>
              <a:buAutoNum type="alphaLcParenR"/>
            </a:pPr>
            <a:r>
              <a:rPr lang="en-US" dirty="0" smtClean="0"/>
              <a:t>25 x 6.3 =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4257675" y="3105150"/>
            <a:ext cx="1695450" cy="212407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rgbClr val="17F93D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53125" y="3105150"/>
            <a:ext cx="628650" cy="212407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311608" y="2552700"/>
            <a:ext cx="3336842" cy="2260818"/>
            <a:chOff x="3381375" y="2552700"/>
            <a:chExt cx="3336842" cy="2260818"/>
          </a:xfrm>
        </p:grpSpPr>
        <p:sp>
          <p:nvSpPr>
            <p:cNvPr id="7" name="TextBox 6"/>
            <p:cNvSpPr txBox="1"/>
            <p:nvPr/>
          </p:nvSpPr>
          <p:spPr>
            <a:xfrm>
              <a:off x="3381375" y="4167187"/>
              <a:ext cx="7713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rgbClr val="FFFF00"/>
                  </a:solidFill>
                </a:rPr>
                <a:t>25</a:t>
              </a:r>
              <a:endParaRPr lang="en-US" sz="3600" b="1" dirty="0">
                <a:solidFill>
                  <a:srgbClr val="FFFF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79866" y="2552700"/>
              <a:ext cx="1938351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</a:rPr>
                <a:t>6</a:t>
              </a:r>
              <a:r>
                <a:rPr lang="en-US" sz="3200" b="1" dirty="0" smtClean="0"/>
                <a:t>       </a:t>
              </a:r>
              <a:r>
                <a:rPr lang="en-US" sz="3200" b="1" dirty="0" smtClean="0">
                  <a:solidFill>
                    <a:srgbClr val="C00000"/>
                  </a:solidFill>
                </a:rPr>
                <a:t>0.3</a:t>
              </a:r>
            </a:p>
            <a:p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718217" y="3105150"/>
            <a:ext cx="23038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25</a:t>
            </a:r>
            <a:r>
              <a:rPr lang="en-US" sz="3200" b="1" dirty="0" smtClean="0"/>
              <a:t> x </a:t>
            </a:r>
            <a:r>
              <a:rPr lang="en-US" sz="3200" b="1" dirty="0" smtClean="0">
                <a:solidFill>
                  <a:srgbClr val="C00000"/>
                </a:solidFill>
              </a:rPr>
              <a:t>0.3</a:t>
            </a:r>
            <a:r>
              <a:rPr lang="en-US" sz="3200" b="1" dirty="0" smtClean="0"/>
              <a:t> =</a:t>
            </a:r>
          </a:p>
          <a:p>
            <a:pPr algn="ctr"/>
            <a:r>
              <a:rPr lang="en-US" sz="3200" b="1" dirty="0" smtClean="0">
                <a:solidFill>
                  <a:srgbClr val="FF3300"/>
                </a:solidFill>
              </a:rPr>
              <a:t>7.5</a:t>
            </a:r>
            <a:endParaRPr lang="en-US" sz="3200" b="1" dirty="0">
              <a:solidFill>
                <a:srgbClr val="FF33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flipH="1">
            <a:off x="6355660" y="4005262"/>
            <a:ext cx="1514475" cy="371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5123" y="5225534"/>
            <a:ext cx="582242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25</a:t>
            </a:r>
            <a:r>
              <a:rPr lang="en-US" sz="3200" b="1" dirty="0" smtClean="0"/>
              <a:t> x </a:t>
            </a:r>
            <a:r>
              <a:rPr lang="en-US" sz="3200" b="1" dirty="0" smtClean="0">
                <a:solidFill>
                  <a:srgbClr val="002060"/>
                </a:solidFill>
              </a:rPr>
              <a:t>6</a:t>
            </a:r>
            <a:r>
              <a:rPr lang="en-US" sz="3200" b="1" dirty="0" smtClean="0">
                <a:solidFill>
                  <a:srgbClr val="C00000"/>
                </a:solidFill>
              </a:rPr>
              <a:t>.3</a:t>
            </a:r>
            <a:r>
              <a:rPr lang="en-US" sz="3200" b="1" dirty="0" smtClean="0"/>
              <a:t> = </a:t>
            </a:r>
            <a:r>
              <a:rPr lang="en-US" sz="3200" b="1" dirty="0" smtClean="0">
                <a:solidFill>
                  <a:srgbClr val="FFFF00"/>
                </a:solidFill>
              </a:rPr>
              <a:t>25</a:t>
            </a:r>
            <a:r>
              <a:rPr lang="en-US" sz="3200" b="1" dirty="0" smtClean="0"/>
              <a:t> (</a:t>
            </a:r>
            <a:r>
              <a:rPr lang="en-US" sz="3200" b="1" dirty="0" smtClean="0">
                <a:solidFill>
                  <a:srgbClr val="002060"/>
                </a:solidFill>
              </a:rPr>
              <a:t>6</a:t>
            </a:r>
            <a:r>
              <a:rPr lang="en-US" sz="3200" b="1" dirty="0" smtClean="0"/>
              <a:t>) + </a:t>
            </a:r>
            <a:r>
              <a:rPr lang="en-US" sz="3200" b="1" dirty="0" smtClean="0">
                <a:solidFill>
                  <a:srgbClr val="FFFF00"/>
                </a:solidFill>
              </a:rPr>
              <a:t>25</a:t>
            </a:r>
            <a:r>
              <a:rPr lang="en-US" sz="3200" b="1" dirty="0" smtClean="0"/>
              <a:t>(</a:t>
            </a:r>
            <a:r>
              <a:rPr lang="en-US" sz="3200" b="1" dirty="0" smtClean="0">
                <a:solidFill>
                  <a:srgbClr val="C00000"/>
                </a:solidFill>
              </a:rPr>
              <a:t>0.3</a:t>
            </a:r>
            <a:r>
              <a:rPr lang="en-US" sz="3200" b="1" dirty="0" smtClean="0"/>
              <a:t>)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       = </a:t>
            </a:r>
            <a:r>
              <a:rPr lang="en-US" sz="3200" b="1" dirty="0" smtClean="0">
                <a:solidFill>
                  <a:srgbClr val="17F93D"/>
                </a:solidFill>
              </a:rPr>
              <a:t>150</a:t>
            </a:r>
            <a:r>
              <a:rPr lang="en-US" sz="3200" b="1" dirty="0" smtClean="0"/>
              <a:t> + </a:t>
            </a:r>
            <a:r>
              <a:rPr lang="en-US" sz="3200" b="1" dirty="0" smtClean="0">
                <a:solidFill>
                  <a:srgbClr val="FF3300"/>
                </a:solidFill>
              </a:rPr>
              <a:t>7.5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       = 157.5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08359" y="3567022"/>
            <a:ext cx="179408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17F93D"/>
                </a:solidFill>
              </a:rPr>
              <a:t>25 x 6=</a:t>
            </a:r>
          </a:p>
          <a:p>
            <a:pPr algn="ctr"/>
            <a:r>
              <a:rPr lang="en-US" sz="3200" b="1" dirty="0" smtClean="0">
                <a:solidFill>
                  <a:srgbClr val="17F93D"/>
                </a:solidFill>
              </a:rPr>
              <a:t>150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928833"/>
      </p:ext>
    </p:extLst>
  </p:cSld>
  <p:clrMapOvr>
    <a:masterClrMapping/>
  </p:clrMapOvr>
  <p:transition spd="slow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Distributive Property Power</a:t>
            </a:r>
            <a:br>
              <a:rPr lang="en-US" dirty="0" smtClean="0"/>
            </a:br>
            <a:r>
              <a:rPr lang="en-US" altLang="en-US" b="1" dirty="0" smtClean="0">
                <a:solidFill>
                  <a:schemeClr val="tx1"/>
                </a:solidFill>
              </a:rPr>
              <a:t>a ( b + c ) = ab + 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95425"/>
            <a:ext cx="8229600" cy="2466975"/>
          </a:xfrm>
        </p:spPr>
        <p:txBody>
          <a:bodyPr/>
          <a:lstStyle/>
          <a:p>
            <a:pPr marL="0" indent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/>
              <a:t>47 x 18 =  47 x (20 + -2)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Try using the distributive property:</a:t>
            </a:r>
          </a:p>
          <a:p>
            <a:pPr marL="0" indent="0"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   </a:t>
            </a:r>
            <a:r>
              <a:rPr lang="en-US" altLang="en-US" b="1" dirty="0" smtClean="0">
                <a:solidFill>
                  <a:srgbClr val="FFFF00"/>
                </a:solidFill>
              </a:rPr>
              <a:t>a</a:t>
            </a:r>
            <a:r>
              <a:rPr lang="en-US" altLang="en-US" b="1" dirty="0" smtClean="0">
                <a:solidFill>
                  <a:schemeClr val="tx1"/>
                </a:solidFill>
              </a:rPr>
              <a:t> ( </a:t>
            </a:r>
            <a:r>
              <a:rPr lang="en-US" altLang="en-US" b="1" dirty="0" smtClean="0">
                <a:solidFill>
                  <a:srgbClr val="002060"/>
                </a:solidFill>
              </a:rPr>
              <a:t>b</a:t>
            </a:r>
            <a:r>
              <a:rPr lang="en-US" altLang="en-US" b="1" dirty="0" smtClean="0">
                <a:solidFill>
                  <a:schemeClr val="tx1"/>
                </a:solidFill>
              </a:rPr>
              <a:t> + </a:t>
            </a:r>
            <a:r>
              <a:rPr lang="en-US" altLang="en-US" b="1" dirty="0" smtClean="0">
                <a:solidFill>
                  <a:srgbClr val="C00000"/>
                </a:solidFill>
              </a:rPr>
              <a:t>c</a:t>
            </a:r>
            <a:r>
              <a:rPr lang="en-US" altLang="en-US" b="1" dirty="0" smtClean="0">
                <a:solidFill>
                  <a:schemeClr val="tx1"/>
                </a:solidFill>
              </a:rPr>
              <a:t> ) = </a:t>
            </a:r>
            <a:r>
              <a:rPr lang="en-US" altLang="en-US" b="1" dirty="0" smtClean="0">
                <a:solidFill>
                  <a:srgbClr val="FFFF00"/>
                </a:solidFill>
              </a:rPr>
              <a:t>a</a:t>
            </a:r>
            <a:r>
              <a:rPr lang="en-US" altLang="en-US" b="1" dirty="0" smtClean="0">
                <a:solidFill>
                  <a:srgbClr val="002060"/>
                </a:solidFill>
              </a:rPr>
              <a:t>b</a:t>
            </a:r>
            <a:r>
              <a:rPr lang="en-US" altLang="en-US" b="1" dirty="0" smtClean="0">
                <a:solidFill>
                  <a:schemeClr val="tx1"/>
                </a:solidFill>
              </a:rPr>
              <a:t> + </a:t>
            </a:r>
            <a:r>
              <a:rPr lang="en-US" altLang="en-US" b="1" dirty="0" smtClean="0">
                <a:solidFill>
                  <a:srgbClr val="FFFF00"/>
                </a:solidFill>
              </a:rPr>
              <a:t>a</a:t>
            </a:r>
            <a:r>
              <a:rPr lang="en-US" altLang="en-US" b="1" dirty="0" smtClean="0">
                <a:solidFill>
                  <a:srgbClr val="C00000"/>
                </a:solidFill>
              </a:rPr>
              <a:t>c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600" b="1" dirty="0" smtClean="0"/>
              <a:t>    </a:t>
            </a:r>
            <a:r>
              <a:rPr lang="en-US" sz="3600" b="1" dirty="0" smtClean="0">
                <a:solidFill>
                  <a:srgbClr val="FFFF00"/>
                </a:solidFill>
              </a:rPr>
              <a:t>47</a:t>
            </a:r>
            <a:r>
              <a:rPr lang="en-US" sz="3600" b="1" dirty="0" smtClean="0"/>
              <a:t> x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18</a:t>
            </a:r>
            <a:r>
              <a:rPr lang="en-US" sz="3600" b="1" dirty="0" smtClean="0"/>
              <a:t> =  </a:t>
            </a:r>
            <a:r>
              <a:rPr lang="en-US" sz="3600" b="1" dirty="0" smtClean="0">
                <a:solidFill>
                  <a:srgbClr val="FFFF00"/>
                </a:solidFill>
              </a:rPr>
              <a:t>47</a:t>
            </a:r>
            <a:r>
              <a:rPr lang="en-US" sz="3600" b="1" dirty="0" smtClean="0"/>
              <a:t> x (</a:t>
            </a:r>
            <a:r>
              <a:rPr lang="en-US" sz="3600" b="1" dirty="0" smtClean="0">
                <a:solidFill>
                  <a:srgbClr val="002060"/>
                </a:solidFill>
              </a:rPr>
              <a:t>20 + </a:t>
            </a:r>
            <a:r>
              <a:rPr lang="en-US" sz="3600" b="1" dirty="0" smtClean="0">
                <a:solidFill>
                  <a:srgbClr val="C00000"/>
                </a:solidFill>
              </a:rPr>
              <a:t>-2</a:t>
            </a:r>
            <a:r>
              <a:rPr lang="en-US" sz="3600" b="1" dirty="0" smtClean="0"/>
              <a:t>)</a:t>
            </a:r>
          </a:p>
          <a:p>
            <a:pPr marL="400050" lvl="1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	     =  </a:t>
            </a:r>
            <a:r>
              <a:rPr lang="en-US" sz="3200" b="1" dirty="0" smtClean="0">
                <a:solidFill>
                  <a:srgbClr val="FFFF00"/>
                </a:solidFill>
              </a:rPr>
              <a:t>47</a:t>
            </a:r>
            <a:r>
              <a:rPr lang="en-US" sz="3200" b="1" dirty="0" smtClean="0"/>
              <a:t> x </a:t>
            </a:r>
            <a:r>
              <a:rPr lang="en-US" sz="3200" b="1" dirty="0" smtClean="0">
                <a:solidFill>
                  <a:srgbClr val="002060"/>
                </a:solidFill>
              </a:rPr>
              <a:t>20</a:t>
            </a:r>
            <a:r>
              <a:rPr lang="en-US" sz="3200" b="1" dirty="0" smtClean="0"/>
              <a:t>  + </a:t>
            </a:r>
            <a:r>
              <a:rPr lang="en-US" sz="3200" b="1" dirty="0" smtClean="0">
                <a:solidFill>
                  <a:srgbClr val="FFFF00"/>
                </a:solidFill>
              </a:rPr>
              <a:t>47</a:t>
            </a:r>
            <a:r>
              <a:rPr lang="en-US" sz="3200" b="1" dirty="0" smtClean="0"/>
              <a:t>  x (</a:t>
            </a:r>
            <a:r>
              <a:rPr lang="en-US" sz="3200" b="1" dirty="0" smtClean="0">
                <a:solidFill>
                  <a:srgbClr val="C00000"/>
                </a:solidFill>
              </a:rPr>
              <a:t>-2</a:t>
            </a:r>
            <a:r>
              <a:rPr lang="en-US" sz="3200" b="1" dirty="0" smtClean="0"/>
              <a:t>)</a:t>
            </a:r>
          </a:p>
          <a:p>
            <a:pPr marL="400050" lvl="1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            =   </a:t>
            </a:r>
            <a:r>
              <a:rPr lang="en-US" sz="3200" b="1" dirty="0" smtClean="0">
                <a:solidFill>
                  <a:srgbClr val="17F93D"/>
                </a:solidFill>
              </a:rPr>
              <a:t>940</a:t>
            </a:r>
            <a:r>
              <a:rPr lang="en-US" sz="3200" b="1" dirty="0" smtClean="0"/>
              <a:t> + </a:t>
            </a:r>
            <a:r>
              <a:rPr lang="en-US" sz="3200" b="1" dirty="0" smtClean="0">
                <a:solidFill>
                  <a:srgbClr val="FF3300"/>
                </a:solidFill>
              </a:rPr>
              <a:t>-94</a:t>
            </a:r>
          </a:p>
          <a:p>
            <a:pPr marL="400050" lvl="1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            =    </a:t>
            </a:r>
            <a:r>
              <a:rPr lang="en-US" sz="3200" b="1" dirty="0" smtClean="0">
                <a:solidFill>
                  <a:srgbClr val="17F93D"/>
                </a:solidFill>
              </a:rPr>
              <a:t>846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0469609"/>
      </p:ext>
    </p:extLst>
  </p:cSld>
  <p:clrMapOvr>
    <a:masterClrMapping/>
  </p:clrMapOvr>
  <p:transition spd="slow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7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7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2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476250" y="4138924"/>
            <a:ext cx="5410200" cy="2719075"/>
          </a:xfrm>
          <a:prstGeom prst="roundRect">
            <a:avLst/>
          </a:prstGeom>
          <a:solidFill>
            <a:srgbClr val="05F9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Distributive Property Power</a:t>
            </a:r>
            <a:br>
              <a:rPr lang="en-US" dirty="0" smtClean="0"/>
            </a:br>
            <a:r>
              <a:rPr lang="en-US" altLang="en-US" b="1" dirty="0" smtClean="0">
                <a:solidFill>
                  <a:srgbClr val="FFFF00"/>
                </a:solidFill>
              </a:rPr>
              <a:t>a</a:t>
            </a:r>
            <a:r>
              <a:rPr lang="en-US" altLang="en-US" b="1" dirty="0" smtClean="0">
                <a:solidFill>
                  <a:schemeClr val="tx1"/>
                </a:solidFill>
              </a:rPr>
              <a:t> ( </a:t>
            </a:r>
            <a:r>
              <a:rPr lang="en-US" altLang="en-US" b="1" dirty="0" smtClean="0">
                <a:solidFill>
                  <a:srgbClr val="002060"/>
                </a:solidFill>
              </a:rPr>
              <a:t>b</a:t>
            </a:r>
            <a:r>
              <a:rPr lang="en-US" altLang="en-US" b="1" dirty="0" smtClean="0">
                <a:solidFill>
                  <a:schemeClr val="tx1"/>
                </a:solidFill>
              </a:rPr>
              <a:t> + </a:t>
            </a:r>
            <a:r>
              <a:rPr lang="en-US" altLang="en-US" b="1" dirty="0" smtClean="0">
                <a:solidFill>
                  <a:srgbClr val="C00000"/>
                </a:solidFill>
              </a:rPr>
              <a:t>c</a:t>
            </a:r>
            <a:r>
              <a:rPr lang="en-US" altLang="en-US" b="1" dirty="0" smtClean="0">
                <a:solidFill>
                  <a:schemeClr val="tx1"/>
                </a:solidFill>
              </a:rPr>
              <a:t> ) = </a:t>
            </a:r>
            <a:r>
              <a:rPr lang="en-US" altLang="en-US" b="1" dirty="0" smtClean="0">
                <a:solidFill>
                  <a:srgbClr val="FFFF00"/>
                </a:solidFill>
              </a:rPr>
              <a:t>a</a:t>
            </a:r>
            <a:r>
              <a:rPr lang="en-US" altLang="en-US" b="1" dirty="0" smtClean="0">
                <a:solidFill>
                  <a:srgbClr val="002060"/>
                </a:solidFill>
              </a:rPr>
              <a:t>b</a:t>
            </a:r>
            <a:r>
              <a:rPr lang="en-US" altLang="en-US" b="1" dirty="0" smtClean="0">
                <a:solidFill>
                  <a:schemeClr val="tx1"/>
                </a:solidFill>
              </a:rPr>
              <a:t> + </a:t>
            </a:r>
            <a:r>
              <a:rPr lang="en-US" altLang="en-US" b="1" dirty="0" smtClean="0">
                <a:solidFill>
                  <a:srgbClr val="FFFF00"/>
                </a:solidFill>
              </a:rPr>
              <a:t>a</a:t>
            </a:r>
            <a:r>
              <a:rPr lang="en-US" altLang="en-US" b="1" dirty="0" smtClean="0">
                <a:solidFill>
                  <a:srgbClr val="C00000"/>
                </a:solidFill>
              </a:rPr>
              <a:t>c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150755" y="1895475"/>
            <a:ext cx="2783695" cy="2167473"/>
            <a:chOff x="6150755" y="1895475"/>
            <a:chExt cx="2783695" cy="2167473"/>
          </a:xfrm>
        </p:grpSpPr>
        <p:sp>
          <p:nvSpPr>
            <p:cNvPr id="5" name="Rectangle 4"/>
            <p:cNvSpPr/>
            <p:nvPr/>
          </p:nvSpPr>
          <p:spPr>
            <a:xfrm>
              <a:off x="6838950" y="1895475"/>
              <a:ext cx="2047875" cy="16668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50755" y="2436524"/>
              <a:ext cx="7072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FFFF00"/>
                  </a:solidFill>
                </a:rPr>
                <a:t>47</a:t>
              </a:r>
              <a:endParaRPr lang="en-US" sz="3200" b="1" dirty="0">
                <a:solidFill>
                  <a:srgbClr val="FFFF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972053" y="3478173"/>
              <a:ext cx="196239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</a:rPr>
                <a:t>20  +  </a:t>
              </a:r>
              <a:r>
                <a:rPr lang="en-US" sz="3200" b="1" dirty="0" smtClean="0">
                  <a:solidFill>
                    <a:srgbClr val="C00000"/>
                  </a:solidFill>
                </a:rPr>
                <a:t>-2</a:t>
              </a:r>
              <a:endParaRPr lang="en-US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838950" y="1895475"/>
              <a:ext cx="1247775" cy="1666875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17F93D"/>
                  </a:solidFill>
                </a:rPr>
                <a:t>940</a:t>
              </a:r>
              <a:endParaRPr lang="en-US" sz="32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086725" y="1895475"/>
              <a:ext cx="800100" cy="1666875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ln w="19050">
                    <a:solidFill>
                      <a:schemeClr val="tx1"/>
                    </a:solidFill>
                  </a:ln>
                  <a:solidFill>
                    <a:srgbClr val="FF3300"/>
                  </a:solidFill>
                </a:rPr>
                <a:t>-94</a:t>
              </a:r>
              <a:endParaRPr lang="en-US" sz="2800" dirty="0">
                <a:ln w="19050">
                  <a:solidFill>
                    <a:schemeClr val="tx1"/>
                  </a:solidFill>
                </a:ln>
                <a:solidFill>
                  <a:srgbClr val="FF3300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6991350" y="4610100"/>
            <a:ext cx="2047875" cy="1666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6150755" y="4062948"/>
            <a:ext cx="2993245" cy="2706440"/>
            <a:chOff x="6150755" y="4062948"/>
            <a:chExt cx="2993245" cy="2706440"/>
          </a:xfrm>
        </p:grpSpPr>
        <p:sp>
          <p:nvSpPr>
            <p:cNvPr id="17" name="Rounded Rectangle 16"/>
            <p:cNvSpPr/>
            <p:nvPr/>
          </p:nvSpPr>
          <p:spPr>
            <a:xfrm>
              <a:off x="6150755" y="4062948"/>
              <a:ext cx="2993245" cy="2706440"/>
            </a:xfrm>
            <a:prstGeom prst="roundRect">
              <a:avLst/>
            </a:prstGeom>
            <a:solidFill>
              <a:srgbClr val="05F9F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96305" y="4120098"/>
              <a:ext cx="7072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</a:rPr>
                <a:t>18</a:t>
              </a:r>
              <a:endParaRPr lang="en-US" sz="3200" b="1" dirty="0">
                <a:solidFill>
                  <a:srgbClr val="00206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10078" y="4707315"/>
              <a:ext cx="70724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b="1" dirty="0" smtClean="0">
                  <a:solidFill>
                    <a:srgbClr val="FFFF00"/>
                  </a:solidFill>
                </a:rPr>
                <a:t>50</a:t>
              </a:r>
            </a:p>
            <a:p>
              <a:pPr algn="r"/>
              <a:r>
                <a:rPr lang="en-US" sz="3200" b="1" dirty="0" smtClean="0">
                  <a:solidFill>
                    <a:srgbClr val="FFFF00"/>
                  </a:solidFill>
                </a:rPr>
                <a:t>+</a:t>
              </a:r>
            </a:p>
            <a:p>
              <a:pPr algn="r"/>
              <a:r>
                <a:rPr lang="en-US" sz="3200" b="1" dirty="0" smtClean="0">
                  <a:solidFill>
                    <a:srgbClr val="C00000"/>
                  </a:solidFill>
                </a:rPr>
                <a:t>-3</a:t>
              </a:r>
              <a:endParaRPr lang="en-US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991350" y="4610100"/>
              <a:ext cx="2047875" cy="1171575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17F93D"/>
                  </a:solidFill>
                </a:rPr>
                <a:t>900</a:t>
              </a:r>
              <a:endParaRPr lang="en-US" sz="32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991350" y="5781675"/>
              <a:ext cx="2047875" cy="4953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None/>
              </a:pPr>
              <a:r>
                <a:rPr lang="en-US" sz="3200" b="1" dirty="0" smtClean="0">
                  <a:ln w="19050">
                    <a:solidFill>
                      <a:schemeClr val="tx1"/>
                    </a:solidFill>
                  </a:ln>
                  <a:solidFill>
                    <a:srgbClr val="FF3300"/>
                  </a:solidFill>
                </a:rPr>
                <a:t>-54</a:t>
              </a:r>
            </a:p>
          </p:txBody>
        </p:sp>
      </p:grp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76250" y="1600200"/>
            <a:ext cx="8210550" cy="2657475"/>
          </a:xfrm>
        </p:spPr>
        <p:txBody>
          <a:bodyPr/>
          <a:lstStyle/>
          <a:p>
            <a:pPr marL="514350" indent="-514350">
              <a:buFont typeface="+mj-lt"/>
              <a:buAutoNum type="alphaLcParenR" startAt="2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47</a:t>
            </a:r>
            <a:r>
              <a:rPr lang="en-US" sz="2800" b="1" dirty="0" smtClean="0"/>
              <a:t> x </a:t>
            </a:r>
            <a:r>
              <a:rPr lang="en-US" sz="2800" b="1" dirty="0" smtClean="0">
                <a:solidFill>
                  <a:srgbClr val="7030A0"/>
                </a:solidFill>
              </a:rPr>
              <a:t>18</a:t>
            </a:r>
            <a:r>
              <a:rPr lang="en-US" sz="2800" b="1" dirty="0" smtClean="0"/>
              <a:t> = 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47</a:t>
            </a:r>
            <a:r>
              <a:rPr lang="en-US" sz="2800" b="1" dirty="0" smtClean="0"/>
              <a:t> x (</a:t>
            </a:r>
            <a:r>
              <a:rPr lang="en-US" sz="2800" b="1" dirty="0" smtClean="0">
                <a:solidFill>
                  <a:srgbClr val="002060"/>
                </a:solidFill>
              </a:rPr>
              <a:t>20 + </a:t>
            </a:r>
            <a:r>
              <a:rPr lang="en-US" sz="2800" b="1" dirty="0" smtClean="0">
                <a:solidFill>
                  <a:srgbClr val="C00000"/>
                </a:solidFill>
              </a:rPr>
              <a:t>-2</a:t>
            </a:r>
            <a:r>
              <a:rPr lang="en-US" sz="2800" b="1" dirty="0" smtClean="0"/>
              <a:t>)</a:t>
            </a:r>
          </a:p>
          <a:p>
            <a:pPr marL="400050" lvl="1" indent="0">
              <a:buNone/>
            </a:pPr>
            <a:r>
              <a:rPr lang="en-US" sz="2400" b="1" dirty="0"/>
              <a:t>	 </a:t>
            </a:r>
            <a:r>
              <a:rPr lang="en-US" sz="2400" b="1" dirty="0" smtClean="0"/>
              <a:t>           = 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47</a:t>
            </a:r>
            <a:r>
              <a:rPr lang="en-US" sz="2400" b="1" dirty="0" smtClean="0"/>
              <a:t> x </a:t>
            </a:r>
            <a:r>
              <a:rPr lang="en-US" sz="2400" b="1" dirty="0" smtClean="0">
                <a:solidFill>
                  <a:srgbClr val="002060"/>
                </a:solidFill>
              </a:rPr>
              <a:t>20</a:t>
            </a:r>
            <a:r>
              <a:rPr lang="en-US" sz="2400" b="1" dirty="0" smtClean="0"/>
              <a:t>  +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47</a:t>
            </a:r>
            <a:r>
              <a:rPr lang="en-US" sz="2400" b="1" dirty="0" smtClean="0"/>
              <a:t>  x </a:t>
            </a:r>
            <a:r>
              <a:rPr lang="en-US" sz="2400" b="1" dirty="0" smtClean="0">
                <a:solidFill>
                  <a:srgbClr val="002060"/>
                </a:solidFill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</a:rPr>
              <a:t>-2</a:t>
            </a:r>
            <a:r>
              <a:rPr lang="en-US" sz="2400" b="1" dirty="0" smtClean="0"/>
              <a:t>)</a:t>
            </a:r>
          </a:p>
          <a:p>
            <a:pPr marL="400050" lvl="1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   =   </a:t>
            </a:r>
            <a:r>
              <a:rPr lang="en-US" sz="2400" b="1" dirty="0" smtClean="0">
                <a:solidFill>
                  <a:srgbClr val="17F93D"/>
                </a:solidFill>
              </a:rPr>
              <a:t>940</a:t>
            </a:r>
            <a:r>
              <a:rPr lang="en-US" sz="2400" b="1" dirty="0" smtClean="0"/>
              <a:t> + </a:t>
            </a:r>
            <a:r>
              <a:rPr lang="en-US" sz="2400" b="1" dirty="0" smtClean="0">
                <a:solidFill>
                  <a:srgbClr val="FF3300"/>
                </a:solidFill>
              </a:rPr>
              <a:t>-94</a:t>
            </a:r>
          </a:p>
          <a:p>
            <a:pPr marL="400050" lvl="1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   =    </a:t>
            </a:r>
            <a:r>
              <a:rPr lang="en-US" sz="3600" b="1" dirty="0" smtClean="0">
                <a:solidFill>
                  <a:srgbClr val="996633"/>
                </a:solidFill>
              </a:rPr>
              <a:t>846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or:  </a:t>
            </a:r>
            <a:r>
              <a:rPr lang="en-US" sz="2800" b="1" dirty="0" smtClean="0">
                <a:solidFill>
                  <a:srgbClr val="FFFF00"/>
                </a:solidFill>
              </a:rPr>
              <a:t>47</a:t>
            </a:r>
            <a:r>
              <a:rPr lang="en-US" sz="2800" b="1" dirty="0" smtClean="0"/>
              <a:t> x </a:t>
            </a:r>
            <a:r>
              <a:rPr lang="en-US" sz="2800" b="1" dirty="0" smtClean="0">
                <a:solidFill>
                  <a:srgbClr val="002060"/>
                </a:solidFill>
              </a:rPr>
              <a:t>18</a:t>
            </a:r>
            <a:r>
              <a:rPr lang="en-US" sz="2800" b="1" dirty="0" smtClean="0"/>
              <a:t> = (</a:t>
            </a:r>
            <a:r>
              <a:rPr lang="en-US" sz="2800" b="1" dirty="0" smtClean="0">
                <a:solidFill>
                  <a:srgbClr val="FFFF00"/>
                </a:solidFill>
              </a:rPr>
              <a:t>50 + -3</a:t>
            </a:r>
            <a:r>
              <a:rPr lang="en-US" sz="2800" b="1" dirty="0" smtClean="0"/>
              <a:t>) x </a:t>
            </a:r>
            <a:r>
              <a:rPr lang="en-US" sz="2800" b="1" dirty="0" smtClean="0">
                <a:solidFill>
                  <a:srgbClr val="002060"/>
                </a:solidFill>
              </a:rPr>
              <a:t>18</a:t>
            </a:r>
          </a:p>
          <a:p>
            <a:pPr marL="0" indent="0">
              <a:buNone/>
            </a:pPr>
            <a:r>
              <a:rPr lang="en-US" sz="2800" b="1" dirty="0"/>
              <a:t>	 </a:t>
            </a:r>
            <a:r>
              <a:rPr lang="en-US" sz="2800" b="1" dirty="0" smtClean="0"/>
              <a:t>    = </a:t>
            </a:r>
            <a:r>
              <a:rPr lang="en-US" sz="2800" b="1" dirty="0" smtClean="0">
                <a:solidFill>
                  <a:srgbClr val="002060"/>
                </a:solidFill>
              </a:rPr>
              <a:t>18</a:t>
            </a:r>
            <a:r>
              <a:rPr lang="en-US" sz="2800" b="1" dirty="0" smtClean="0"/>
              <a:t>  x  (</a:t>
            </a:r>
            <a:r>
              <a:rPr lang="en-US" sz="2800" b="1" dirty="0" smtClean="0">
                <a:solidFill>
                  <a:srgbClr val="FFFF00"/>
                </a:solidFill>
              </a:rPr>
              <a:t>50 + -3</a:t>
            </a:r>
            <a:r>
              <a:rPr lang="en-US" sz="2800" b="1" dirty="0" smtClean="0"/>
              <a:t>)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      = </a:t>
            </a:r>
            <a:r>
              <a:rPr lang="en-US" sz="2800" b="1" dirty="0" smtClean="0">
                <a:solidFill>
                  <a:srgbClr val="002060"/>
                </a:solidFill>
              </a:rPr>
              <a:t>18</a:t>
            </a:r>
            <a:r>
              <a:rPr lang="en-US" sz="2800" b="1" dirty="0" smtClean="0"/>
              <a:t> x </a:t>
            </a:r>
            <a:r>
              <a:rPr lang="en-US" sz="2800" b="1" dirty="0" smtClean="0">
                <a:solidFill>
                  <a:srgbClr val="FFFF00"/>
                </a:solidFill>
              </a:rPr>
              <a:t>50</a:t>
            </a:r>
            <a:r>
              <a:rPr lang="en-US" sz="2800" b="1" dirty="0" smtClean="0"/>
              <a:t> + </a:t>
            </a:r>
            <a:r>
              <a:rPr lang="en-US" sz="2800" b="1" dirty="0" smtClean="0">
                <a:solidFill>
                  <a:srgbClr val="002060"/>
                </a:solidFill>
              </a:rPr>
              <a:t>18</a:t>
            </a:r>
            <a:r>
              <a:rPr lang="en-US" sz="2800" b="1" dirty="0" smtClean="0"/>
              <a:t> x (</a:t>
            </a:r>
            <a:r>
              <a:rPr lang="en-US" sz="2800" b="1" dirty="0" smtClean="0">
                <a:solidFill>
                  <a:srgbClr val="FFFF00"/>
                </a:solidFill>
              </a:rPr>
              <a:t>-3</a:t>
            </a:r>
            <a:r>
              <a:rPr lang="en-US" sz="2800" b="1" dirty="0" smtClean="0"/>
              <a:t>)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      = </a:t>
            </a:r>
            <a:r>
              <a:rPr lang="en-US" sz="2800" b="1" dirty="0" smtClean="0">
                <a:solidFill>
                  <a:srgbClr val="17F93D"/>
                </a:solidFill>
              </a:rPr>
              <a:t>900</a:t>
            </a:r>
            <a:r>
              <a:rPr lang="en-US" sz="2800" b="1" dirty="0" smtClean="0"/>
              <a:t> + </a:t>
            </a:r>
            <a:r>
              <a:rPr lang="en-US" sz="2800" b="1" dirty="0" smtClean="0">
                <a:solidFill>
                  <a:srgbClr val="FF3300"/>
                </a:solidFill>
              </a:rPr>
              <a:t>-54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= </a:t>
            </a:r>
            <a:r>
              <a:rPr lang="en-US" b="1" dirty="0" smtClean="0">
                <a:solidFill>
                  <a:srgbClr val="996633"/>
                </a:solidFill>
              </a:rPr>
              <a:t>846</a:t>
            </a:r>
            <a:endParaRPr lang="en-US" dirty="0" smtClean="0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654833"/>
      </p:ext>
    </p:extLst>
  </p:cSld>
  <p:clrMapOvr>
    <a:masterClrMapping/>
  </p:clrMapOvr>
  <p:transition spd="slow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654" y="496818"/>
            <a:ext cx="8229600" cy="1143000"/>
          </a:xfrm>
        </p:spPr>
        <p:txBody>
          <a:bodyPr/>
          <a:lstStyle/>
          <a:p>
            <a:r>
              <a:rPr lang="en-US" dirty="0" smtClean="0"/>
              <a:t>Distributive Property Power</a:t>
            </a:r>
            <a:br>
              <a:rPr lang="en-US" dirty="0" smtClean="0"/>
            </a:br>
            <a:r>
              <a:rPr lang="en-US" altLang="en-US" b="1" dirty="0" smtClean="0">
                <a:solidFill>
                  <a:schemeClr val="tx1"/>
                </a:solidFill>
              </a:rPr>
              <a:t>a ( b + c ) = ab + ac</a:t>
            </a:r>
            <a:br>
              <a:rPr lang="en-US" altLang="en-US" b="1" dirty="0" smtClean="0">
                <a:solidFill>
                  <a:schemeClr val="tx1"/>
                </a:solidFill>
              </a:rPr>
            </a:br>
            <a:r>
              <a:rPr lang="en-US" sz="4800" b="1" dirty="0" smtClean="0">
                <a:solidFill>
                  <a:schemeClr val="tx1"/>
                </a:solidFill>
              </a:rPr>
              <a:t>5 x 8  =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6925"/>
            <a:ext cx="8229600" cy="140017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Try using the distributive property: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en-US" dirty="0" smtClean="0">
                <a:solidFill>
                  <a:srgbClr val="FFFF00"/>
                </a:solidFill>
              </a:rPr>
              <a:t>5</a:t>
            </a:r>
            <a:r>
              <a:rPr lang="en-US" dirty="0" smtClean="0"/>
              <a:t> x </a:t>
            </a:r>
            <a:r>
              <a:rPr lang="en-US" dirty="0" smtClean="0">
                <a:solidFill>
                  <a:srgbClr val="7030A0"/>
                </a:solidFill>
              </a:rPr>
              <a:t>8  </a:t>
            </a:r>
            <a:r>
              <a:rPr lang="en-US" dirty="0" smtClean="0"/>
              <a:t>  = </a:t>
            </a:r>
            <a:r>
              <a:rPr lang="en-US" dirty="0" smtClean="0">
                <a:solidFill>
                  <a:srgbClr val="FFFF00"/>
                </a:solidFill>
              </a:rPr>
              <a:t>5</a:t>
            </a:r>
            <a:r>
              <a:rPr lang="en-US" dirty="0" smtClean="0"/>
              <a:t> ( </a:t>
            </a:r>
            <a:r>
              <a:rPr lang="en-US" dirty="0" smtClean="0">
                <a:solidFill>
                  <a:srgbClr val="002060"/>
                </a:solidFill>
              </a:rPr>
              <a:t>8</a:t>
            </a:r>
            <a:r>
              <a:rPr lang="en-US" dirty="0" smtClean="0"/>
              <a:t> +   )</a:t>
            </a:r>
          </a:p>
          <a:p>
            <a:pPr marL="0" indent="0">
              <a:buNone/>
            </a:pPr>
            <a:r>
              <a:rPr lang="en-US" dirty="0" smtClean="0"/>
              <a:t>               = </a:t>
            </a:r>
            <a:r>
              <a:rPr lang="en-US" dirty="0" smtClean="0">
                <a:solidFill>
                  <a:srgbClr val="FFFF00"/>
                </a:solidFill>
              </a:rPr>
              <a:t>5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2060"/>
                </a:solidFill>
              </a:rPr>
              <a:t>8</a:t>
            </a:r>
            <a:r>
              <a:rPr lang="en-US" dirty="0" smtClean="0"/>
              <a:t>) + </a:t>
            </a:r>
            <a:r>
              <a:rPr lang="en-US" dirty="0" smtClean="0">
                <a:solidFill>
                  <a:srgbClr val="FFFF00"/>
                </a:solidFill>
              </a:rPr>
              <a:t>5</a:t>
            </a:r>
            <a:r>
              <a:rPr lang="en-US" dirty="0" smtClean="0"/>
              <a:t> (  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=  </a:t>
            </a:r>
            <a:r>
              <a:rPr lang="en-US" dirty="0" smtClean="0">
                <a:solidFill>
                  <a:srgbClr val="17F93D"/>
                </a:solidFill>
              </a:rPr>
              <a:t>40</a:t>
            </a:r>
            <a:r>
              <a:rPr lang="en-US" dirty="0" smtClean="0"/>
              <a:t> +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=  </a:t>
            </a:r>
            <a:r>
              <a:rPr lang="en-US" dirty="0" smtClean="0">
                <a:solidFill>
                  <a:srgbClr val="17F93D"/>
                </a:solidFill>
              </a:rPr>
              <a:t>40</a:t>
            </a:r>
            <a:r>
              <a:rPr lang="en-US" dirty="0" smtClean="0"/>
              <a:t>  +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=  41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30165" y="1419265"/>
            <a:ext cx="348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1</a:t>
            </a:r>
          </a:p>
          <a:p>
            <a:r>
              <a:rPr lang="en-US" sz="2000" b="1" dirty="0"/>
              <a:t>3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866024" y="2685811"/>
            <a:ext cx="2736070" cy="2318504"/>
            <a:chOff x="5866024" y="2685811"/>
            <a:chExt cx="2736070" cy="2318504"/>
          </a:xfrm>
        </p:grpSpPr>
        <p:sp>
          <p:nvSpPr>
            <p:cNvPr id="5" name="Rectangle 4"/>
            <p:cNvSpPr/>
            <p:nvPr/>
          </p:nvSpPr>
          <p:spPr>
            <a:xfrm>
              <a:off x="6554219" y="2685811"/>
              <a:ext cx="2047875" cy="16668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66024" y="3226860"/>
              <a:ext cx="4459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FFFF00"/>
                  </a:solidFill>
                </a:rPr>
                <a:t>5</a:t>
              </a:r>
              <a:endParaRPr lang="en-US" sz="3200" b="1" dirty="0">
                <a:solidFill>
                  <a:srgbClr val="FFFF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687322" y="4268509"/>
              <a:ext cx="138371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</a:rPr>
                <a:t>8     +</a:t>
              </a:r>
              <a:endParaRPr lang="en-US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554219" y="2685811"/>
              <a:ext cx="1247775" cy="1666875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17F93D"/>
                  </a:solidFill>
                </a:rPr>
                <a:t>40</a:t>
              </a:r>
              <a:endParaRPr lang="en-US" sz="32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801994" y="2685811"/>
              <a:ext cx="800100" cy="1666875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ln w="19050">
                  <a:solidFill>
                    <a:schemeClr val="tx1"/>
                  </a:solidFill>
                </a:ln>
                <a:solidFill>
                  <a:srgbClr val="FF33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117552" y="4357984"/>
              <a:ext cx="3321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solidFill>
                    <a:srgbClr val="C00000"/>
                  </a:solidFill>
                </a:rPr>
                <a:t>1</a:t>
              </a:r>
            </a:p>
            <a:p>
              <a:r>
                <a:rPr lang="en-US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51481" y="3008976"/>
              <a:ext cx="44595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u="sng" dirty="0" smtClean="0">
                  <a:ln w="28575">
                    <a:solidFill>
                      <a:schemeClr val="tx1"/>
                    </a:solidFill>
                  </a:ln>
                  <a:solidFill>
                    <a:srgbClr val="FF0000"/>
                  </a:solidFill>
                </a:rPr>
                <a:t>5</a:t>
              </a:r>
            </a:p>
            <a:p>
              <a:r>
                <a:rPr lang="en-US" sz="3200" b="1" dirty="0">
                  <a:ln w="28575">
                    <a:solidFill>
                      <a:schemeClr val="tx1"/>
                    </a:solidFill>
                  </a:ln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972908" y="2657235"/>
            <a:ext cx="3027717" cy="2986206"/>
            <a:chOff x="1972908" y="2657235"/>
            <a:chExt cx="3027717" cy="2986206"/>
          </a:xfrm>
        </p:grpSpPr>
        <p:sp>
          <p:nvSpPr>
            <p:cNvPr id="12" name="TextBox 11"/>
            <p:cNvSpPr txBox="1"/>
            <p:nvPr/>
          </p:nvSpPr>
          <p:spPr>
            <a:xfrm>
              <a:off x="4249383" y="2657235"/>
              <a:ext cx="3321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solidFill>
                    <a:srgbClr val="C00000"/>
                  </a:solidFill>
                </a:rPr>
                <a:t>1</a:t>
              </a:r>
            </a:p>
            <a:p>
              <a:r>
                <a:rPr lang="en-US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68483" y="3207810"/>
              <a:ext cx="3321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solidFill>
                    <a:srgbClr val="C00000"/>
                  </a:solidFill>
                </a:rPr>
                <a:t>1</a:t>
              </a:r>
            </a:p>
            <a:p>
              <a:r>
                <a:rPr lang="en-US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92208" y="3825566"/>
              <a:ext cx="3321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ln w="12700">
                    <a:solidFill>
                      <a:schemeClr val="tx1"/>
                    </a:solidFill>
                  </a:ln>
                  <a:solidFill>
                    <a:srgbClr val="FF0000"/>
                  </a:solidFill>
                </a:rPr>
                <a:t>5</a:t>
              </a:r>
            </a:p>
            <a:p>
              <a:r>
                <a:rPr lang="en-US" b="1" dirty="0">
                  <a:ln w="12700">
                    <a:solidFill>
                      <a:schemeClr val="tx1"/>
                    </a:solidFill>
                  </a:ln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24350" y="4366140"/>
              <a:ext cx="3321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ln w="12700">
                    <a:solidFill>
                      <a:schemeClr val="tx1"/>
                    </a:solidFill>
                  </a:ln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b="1" dirty="0">
                  <a:ln w="12700">
                    <a:solidFill>
                      <a:schemeClr val="tx1"/>
                    </a:solidFill>
                  </a:ln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53429" y="4997110"/>
              <a:ext cx="3321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/>
                <a:t>2</a:t>
              </a:r>
            </a:p>
            <a:p>
              <a:r>
                <a:rPr lang="en-US" b="1" dirty="0"/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72908" y="2685811"/>
              <a:ext cx="3321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solidFill>
                    <a:srgbClr val="7030A0"/>
                  </a:solidFill>
                </a:rPr>
                <a:t>1</a:t>
              </a:r>
            </a:p>
            <a:p>
              <a:r>
                <a:rPr lang="en-US" b="1" dirty="0">
                  <a:solidFill>
                    <a:srgbClr val="7030A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2361846"/>
      </p:ext>
    </p:extLst>
  </p:cSld>
  <p:clrMapOvr>
    <a:masterClrMapping/>
  </p:clrMapOvr>
  <p:transition spd="slow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Distributive Property Power</a:t>
            </a:r>
            <a:br>
              <a:rPr lang="en-US" dirty="0" smtClean="0"/>
            </a:br>
            <a:r>
              <a:rPr lang="en-US" altLang="en-US" b="1" dirty="0" smtClean="0">
                <a:solidFill>
                  <a:schemeClr val="tx1"/>
                </a:solidFill>
              </a:rPr>
              <a:t>a ( b + c ) = ab + 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Now try these problems using the distributive property:</a:t>
            </a:r>
          </a:p>
          <a:p>
            <a:pPr marL="0" indent="0">
              <a:buNone/>
            </a:pPr>
            <a:r>
              <a:rPr lang="en-US" dirty="0" smtClean="0"/>
              <a:t>d) 24 x 4.1 =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LcParenR" startAt="5"/>
            </a:pPr>
            <a:r>
              <a:rPr lang="en-US" dirty="0" smtClean="0"/>
              <a:t>36 x 39 =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LcParenR" startAt="6"/>
            </a:pPr>
            <a:r>
              <a:rPr lang="en-US" dirty="0" smtClean="0"/>
              <a:t>4 x 12    =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77079" y="5048250"/>
            <a:ext cx="332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1</a:t>
            </a:r>
          </a:p>
          <a:p>
            <a:r>
              <a:rPr lang="en-US" b="1" dirty="0" smtClean="0"/>
              <a:t>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2492547"/>
      </p:ext>
    </p:extLst>
  </p:cSld>
  <p:clrMapOvr>
    <a:masterClrMapping/>
  </p:clrMapOvr>
  <p:transition spd="slow" advTm="10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Distributive Property Power</a:t>
            </a:r>
            <a:br>
              <a:rPr lang="en-US" dirty="0" smtClean="0"/>
            </a:br>
            <a:r>
              <a:rPr lang="en-US" altLang="en-US" b="1" dirty="0" smtClean="0">
                <a:solidFill>
                  <a:schemeClr val="tx1"/>
                </a:solidFill>
              </a:rPr>
              <a:t>a ( b + c ) = ab + 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you have finished, compare your answers AND YOUR WORK to a friend’s</a:t>
            </a:r>
          </a:p>
          <a:p>
            <a:pPr marL="0" indent="0">
              <a:buNone/>
            </a:pPr>
            <a:r>
              <a:rPr lang="en-US" dirty="0" smtClean="0"/>
              <a:t>d) 24 x 4.1 =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LcParenR" startAt="5"/>
            </a:pPr>
            <a:r>
              <a:rPr lang="en-US" dirty="0" smtClean="0"/>
              <a:t>36 x 39 =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LcParenR" startAt="6"/>
            </a:pPr>
            <a:r>
              <a:rPr lang="en-US" dirty="0" smtClean="0"/>
              <a:t>4 x 12    =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77079" y="5048250"/>
            <a:ext cx="332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1</a:t>
            </a:r>
          </a:p>
          <a:p>
            <a:r>
              <a:rPr lang="en-US" b="1" dirty="0" smtClean="0"/>
              <a:t>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62492695"/>
      </p:ext>
    </p:extLst>
  </p:cSld>
  <p:clrMapOvr>
    <a:masterClrMapping/>
  </p:clrMapOvr>
  <p:transition spd="slow" advTm="1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509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Multiplication: Area Model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571500" y="1343025"/>
            <a:ext cx="794385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dirty="0"/>
              <a:t>Think of multiplication of two numbers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FF00"/>
                </a:solidFill>
              </a:rPr>
              <a:t>a</a:t>
            </a:r>
            <a:r>
              <a:rPr lang="en-US" altLang="en-US" sz="3600" dirty="0"/>
              <a:t> x </a:t>
            </a:r>
            <a:r>
              <a:rPr lang="en-US" altLang="en-US" sz="3600" b="1" dirty="0">
                <a:solidFill>
                  <a:srgbClr val="000099"/>
                </a:solidFill>
              </a:rPr>
              <a:t>b</a:t>
            </a:r>
            <a:r>
              <a:rPr lang="en-US" altLang="en-US" sz="3600" dirty="0"/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600" dirty="0"/>
              <a:t>as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FF00"/>
                </a:solidFill>
              </a:rPr>
              <a:t>a</a:t>
            </a:r>
            <a:r>
              <a:rPr lang="en-US" altLang="en-US" sz="3600" dirty="0"/>
              <a:t> rows of </a:t>
            </a:r>
            <a:r>
              <a:rPr lang="en-US" altLang="en-US" sz="3600" b="1" dirty="0">
                <a:solidFill>
                  <a:srgbClr val="000099"/>
                </a:solidFill>
              </a:rPr>
              <a:t>b</a:t>
            </a:r>
            <a:r>
              <a:rPr lang="en-US" altLang="en-US" sz="3600" dirty="0"/>
              <a:t> columns</a:t>
            </a:r>
          </a:p>
        </p:txBody>
      </p:sp>
    </p:spTree>
  </p:cSld>
  <p:clrMapOvr>
    <a:masterClrMapping/>
  </p:clrMapOvr>
  <p:transition spd="slow" advTm="10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Distributive Property Power</a:t>
            </a:r>
            <a:br>
              <a:rPr lang="en-US" dirty="0" smtClean="0"/>
            </a:br>
            <a:r>
              <a:rPr lang="en-US" altLang="en-US" b="1" dirty="0" smtClean="0">
                <a:solidFill>
                  <a:schemeClr val="tx1"/>
                </a:solidFill>
              </a:rPr>
              <a:t>a ( b + c ) = ab + 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you have finished, compare your answers AND YOUR WORK to a friend’s</a:t>
            </a:r>
          </a:p>
          <a:p>
            <a:pPr marL="0" indent="0">
              <a:buNone/>
            </a:pPr>
            <a:r>
              <a:rPr lang="en-US" dirty="0" smtClean="0"/>
              <a:t>d) 24 x 4.1 =  98.4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LcParenR" startAt="5"/>
            </a:pPr>
            <a:r>
              <a:rPr lang="en-US" dirty="0" smtClean="0"/>
              <a:t>36 x 39 = 1404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LcParenR" startAt="6"/>
            </a:pPr>
            <a:r>
              <a:rPr lang="en-US" dirty="0" smtClean="0"/>
              <a:t>4 x 12    = 48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77079" y="5048250"/>
            <a:ext cx="332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1</a:t>
            </a:r>
          </a:p>
          <a:p>
            <a:r>
              <a:rPr lang="en-US" b="1" dirty="0" smtClean="0"/>
              <a:t>7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590925" y="4953685"/>
            <a:ext cx="361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4</a:t>
            </a:r>
          </a:p>
          <a:p>
            <a:r>
              <a:rPr lang="en-US" b="1" dirty="0" smtClean="0"/>
              <a:t>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84373120"/>
      </p:ext>
    </p:extLst>
  </p:cSld>
  <p:clrMapOvr>
    <a:masterClrMapping/>
  </p:clrMapOvr>
  <p:transition spd="slow" advTm="1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509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Multiplication: Area Model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71500" y="1343025"/>
            <a:ext cx="7943850" cy="6413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FF00"/>
                </a:solidFill>
              </a:rPr>
              <a:t>a</a:t>
            </a:r>
            <a:r>
              <a:rPr lang="en-US" altLang="en-US" sz="3600"/>
              <a:t> rows of </a:t>
            </a:r>
            <a:r>
              <a:rPr lang="en-US" altLang="en-US" sz="3600" b="1">
                <a:solidFill>
                  <a:srgbClr val="9EF4F8"/>
                </a:solidFill>
              </a:rPr>
              <a:t>b</a:t>
            </a:r>
            <a:r>
              <a:rPr lang="en-US" altLang="en-US" sz="3600"/>
              <a:t> columns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876425" y="2171700"/>
            <a:ext cx="509587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/>
              <a:t>So:  if</a:t>
            </a:r>
            <a:r>
              <a:rPr lang="en-US" altLang="en-US" sz="3600" b="1">
                <a:solidFill>
                  <a:srgbClr val="FFFF00"/>
                </a:solidFill>
              </a:rPr>
              <a:t> a</a:t>
            </a:r>
            <a:r>
              <a:rPr lang="en-US" altLang="en-US" sz="3600"/>
              <a:t> = </a:t>
            </a:r>
            <a:r>
              <a:rPr lang="en-US" altLang="en-US" sz="3600" b="1">
                <a:solidFill>
                  <a:srgbClr val="FFFF00"/>
                </a:solidFill>
              </a:rPr>
              <a:t>2</a:t>
            </a:r>
            <a:r>
              <a:rPr lang="en-US" altLang="en-US" sz="3600"/>
              <a:t> and </a:t>
            </a:r>
            <a:r>
              <a:rPr lang="en-US" altLang="en-US" sz="3600" b="1">
                <a:solidFill>
                  <a:srgbClr val="000099"/>
                </a:solidFill>
              </a:rPr>
              <a:t>b</a:t>
            </a:r>
            <a:r>
              <a:rPr lang="en-US" altLang="en-US" sz="3600"/>
              <a:t> = </a:t>
            </a:r>
            <a:r>
              <a:rPr lang="en-US" altLang="en-US" sz="3600" b="1">
                <a:solidFill>
                  <a:srgbClr val="000099"/>
                </a:solidFill>
              </a:rPr>
              <a:t>3</a:t>
            </a:r>
            <a:r>
              <a:rPr lang="en-US" altLang="en-US" sz="3600"/>
              <a:t>,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600"/>
              <a:t>we get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FF00"/>
                </a:solidFill>
              </a:rPr>
              <a:t>2</a:t>
            </a:r>
            <a:r>
              <a:rPr lang="en-US" altLang="en-US" sz="3600"/>
              <a:t> rows of </a:t>
            </a:r>
            <a:r>
              <a:rPr lang="en-US" altLang="en-US" sz="3600" b="1">
                <a:solidFill>
                  <a:srgbClr val="000099"/>
                </a:solidFill>
              </a:rPr>
              <a:t>3</a:t>
            </a:r>
            <a:r>
              <a:rPr lang="en-US" altLang="en-US" sz="3600"/>
              <a:t> columns</a:t>
            </a: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3667125" y="5305425"/>
            <a:ext cx="1285875" cy="4286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3667125" y="4867275"/>
            <a:ext cx="1285875" cy="4286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3676650" y="4876800"/>
            <a:ext cx="419100" cy="847725"/>
          </a:xfrm>
          <a:prstGeom prst="rect">
            <a:avLst/>
          </a:prstGeom>
          <a:gradFill rotWithShape="1">
            <a:gsLst>
              <a:gs pos="0">
                <a:srgbClr val="000099">
                  <a:alpha val="50000"/>
                </a:srgbClr>
              </a:gs>
              <a:gs pos="100000">
                <a:srgbClr val="00004E">
                  <a:alpha val="50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4095750" y="4876800"/>
            <a:ext cx="419100" cy="847725"/>
          </a:xfrm>
          <a:prstGeom prst="rect">
            <a:avLst/>
          </a:prstGeom>
          <a:gradFill rotWithShape="1">
            <a:gsLst>
              <a:gs pos="0">
                <a:srgbClr val="000099">
                  <a:alpha val="50000"/>
                </a:srgbClr>
              </a:gs>
              <a:gs pos="100000">
                <a:srgbClr val="000092">
                  <a:alpha val="50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4514850" y="4876800"/>
            <a:ext cx="419100" cy="847725"/>
          </a:xfrm>
          <a:prstGeom prst="rect">
            <a:avLst/>
          </a:prstGeom>
          <a:gradFill rotWithShape="1">
            <a:gsLst>
              <a:gs pos="0">
                <a:srgbClr val="000099">
                  <a:alpha val="50000"/>
                </a:srgbClr>
              </a:gs>
              <a:gs pos="100000">
                <a:srgbClr val="000083">
                  <a:alpha val="50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4289" name="Group 17"/>
          <p:cNvGrpSpPr>
            <a:grpSpLocks/>
          </p:cNvGrpSpPr>
          <p:nvPr/>
        </p:nvGrpSpPr>
        <p:grpSpPr bwMode="auto">
          <a:xfrm>
            <a:off x="3676650" y="4886325"/>
            <a:ext cx="1276350" cy="847725"/>
            <a:chOff x="2316" y="3078"/>
            <a:chExt cx="804" cy="534"/>
          </a:xfrm>
        </p:grpSpPr>
        <p:sp>
          <p:nvSpPr>
            <p:cNvPr id="5132" name="Rectangle 6"/>
            <p:cNvSpPr>
              <a:spLocks noChangeArrowheads="1"/>
            </p:cNvSpPr>
            <p:nvPr/>
          </p:nvSpPr>
          <p:spPr bwMode="auto">
            <a:xfrm>
              <a:off x="2316" y="3078"/>
              <a:ext cx="264" cy="26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3" name="Rectangle 7"/>
            <p:cNvSpPr>
              <a:spLocks noChangeArrowheads="1"/>
            </p:cNvSpPr>
            <p:nvPr/>
          </p:nvSpPr>
          <p:spPr bwMode="auto">
            <a:xfrm>
              <a:off x="2316" y="3348"/>
              <a:ext cx="264" cy="26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4" name="Rectangle 8"/>
            <p:cNvSpPr>
              <a:spLocks noChangeArrowheads="1"/>
            </p:cNvSpPr>
            <p:nvPr/>
          </p:nvSpPr>
          <p:spPr bwMode="auto">
            <a:xfrm>
              <a:off x="2586" y="3078"/>
              <a:ext cx="264" cy="26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5" name="Rectangle 9"/>
            <p:cNvSpPr>
              <a:spLocks noChangeArrowheads="1"/>
            </p:cNvSpPr>
            <p:nvPr/>
          </p:nvSpPr>
          <p:spPr bwMode="auto">
            <a:xfrm>
              <a:off x="2856" y="3078"/>
              <a:ext cx="264" cy="26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6" name="Rectangle 10"/>
            <p:cNvSpPr>
              <a:spLocks noChangeArrowheads="1"/>
            </p:cNvSpPr>
            <p:nvPr/>
          </p:nvSpPr>
          <p:spPr bwMode="auto">
            <a:xfrm>
              <a:off x="2586" y="3348"/>
              <a:ext cx="264" cy="26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7" name="Rectangle 11"/>
            <p:cNvSpPr>
              <a:spLocks noChangeArrowheads="1"/>
            </p:cNvSpPr>
            <p:nvPr/>
          </p:nvSpPr>
          <p:spPr bwMode="auto">
            <a:xfrm>
              <a:off x="2856" y="3348"/>
              <a:ext cx="264" cy="26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1676400" y="5934075"/>
            <a:ext cx="5372100" cy="6413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/>
              <a:t>This is why </a:t>
            </a:r>
            <a:r>
              <a:rPr lang="en-US" altLang="en-US" sz="3600" b="1">
                <a:solidFill>
                  <a:srgbClr val="FFFF00"/>
                </a:solidFill>
              </a:rPr>
              <a:t>2</a:t>
            </a:r>
            <a:r>
              <a:rPr lang="en-US" altLang="en-US" sz="3600" b="1"/>
              <a:t> x </a:t>
            </a:r>
            <a:r>
              <a:rPr lang="en-US" altLang="en-US" sz="3600" b="1">
                <a:solidFill>
                  <a:srgbClr val="9EF4F8"/>
                </a:solidFill>
              </a:rPr>
              <a:t>3</a:t>
            </a:r>
            <a:r>
              <a:rPr lang="en-US" altLang="en-US" sz="3600" b="1"/>
              <a:t> = </a:t>
            </a:r>
            <a:r>
              <a:rPr lang="en-US" altLang="en-US" sz="3600" b="1">
                <a:solidFill>
                  <a:srgbClr val="00FF00"/>
                </a:solidFill>
              </a:rPr>
              <a:t>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0000">
        <p:circle/>
      </p:transition>
    </mc:Choice>
    <mc:Fallback xmlns="">
      <p:transition spd="slow" advTm="20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20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4" grpId="0" animBg="1"/>
      <p:bldP spid="54285" grpId="0" animBg="1"/>
      <p:bldP spid="54286" grpId="0" animBg="1"/>
      <p:bldP spid="54287" grpId="0" animBg="1"/>
      <p:bldP spid="54288" grpId="0" animBg="1"/>
      <p:bldP spid="542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Multiplication: Area Model</a:t>
            </a:r>
          </a:p>
        </p:txBody>
      </p:sp>
      <p:sp>
        <p:nvSpPr>
          <p:cNvPr id="55356" name="Rectangle 60"/>
          <p:cNvSpPr>
            <a:spLocks noChangeArrowheads="1"/>
          </p:cNvSpPr>
          <p:nvPr/>
        </p:nvSpPr>
        <p:spPr bwMode="auto">
          <a:xfrm>
            <a:off x="2790825" y="2381250"/>
            <a:ext cx="3743325" cy="314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57" name="Rectangle 61"/>
          <p:cNvSpPr>
            <a:spLocks noChangeArrowheads="1"/>
          </p:cNvSpPr>
          <p:nvPr/>
        </p:nvSpPr>
        <p:spPr bwMode="auto">
          <a:xfrm>
            <a:off x="2790825" y="2705100"/>
            <a:ext cx="3743325" cy="314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58" name="Rectangle 62"/>
          <p:cNvSpPr>
            <a:spLocks noChangeArrowheads="1"/>
          </p:cNvSpPr>
          <p:nvPr/>
        </p:nvSpPr>
        <p:spPr bwMode="auto">
          <a:xfrm>
            <a:off x="2790825" y="3028950"/>
            <a:ext cx="3743325" cy="314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59" name="Rectangle 63"/>
          <p:cNvSpPr>
            <a:spLocks noChangeArrowheads="1"/>
          </p:cNvSpPr>
          <p:nvPr/>
        </p:nvSpPr>
        <p:spPr bwMode="auto">
          <a:xfrm>
            <a:off x="2790825" y="3333750"/>
            <a:ext cx="3743325" cy="314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60" name="Rectangle 64"/>
          <p:cNvSpPr>
            <a:spLocks noChangeArrowheads="1"/>
          </p:cNvSpPr>
          <p:nvPr/>
        </p:nvSpPr>
        <p:spPr bwMode="auto">
          <a:xfrm>
            <a:off x="2790825" y="2390775"/>
            <a:ext cx="323850" cy="1247775"/>
          </a:xfrm>
          <a:prstGeom prst="rect">
            <a:avLst/>
          </a:prstGeom>
          <a:gradFill rotWithShape="1">
            <a:gsLst>
              <a:gs pos="0">
                <a:srgbClr val="000099">
                  <a:alpha val="60001"/>
                </a:srgbClr>
              </a:gs>
              <a:gs pos="100000">
                <a:srgbClr val="000047">
                  <a:alpha val="60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6152" name="Group 145"/>
          <p:cNvGrpSpPr>
            <a:grpSpLocks/>
          </p:cNvGrpSpPr>
          <p:nvPr/>
        </p:nvGrpSpPr>
        <p:grpSpPr bwMode="auto">
          <a:xfrm>
            <a:off x="2649538" y="1381125"/>
            <a:ext cx="4189412" cy="649288"/>
            <a:chOff x="1669" y="870"/>
            <a:chExt cx="2639" cy="409"/>
          </a:xfrm>
        </p:grpSpPr>
        <p:sp>
          <p:nvSpPr>
            <p:cNvPr id="6223" name="Rectangle 5"/>
            <p:cNvSpPr>
              <a:spLocks noChangeArrowheads="1"/>
            </p:cNvSpPr>
            <p:nvPr/>
          </p:nvSpPr>
          <p:spPr bwMode="auto">
            <a:xfrm>
              <a:off x="1669" y="875"/>
              <a:ext cx="145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3600" b="1"/>
                <a:t>Example:</a:t>
              </a:r>
              <a:endParaRPr lang="en-US" altLang="en-US" sz="3600" b="1">
                <a:solidFill>
                  <a:srgbClr val="000099"/>
                </a:solidFill>
              </a:endParaRPr>
            </a:p>
          </p:txBody>
        </p:sp>
        <p:sp>
          <p:nvSpPr>
            <p:cNvPr id="6224" name="Text Box 65"/>
            <p:cNvSpPr txBox="1">
              <a:spLocks noChangeArrowheads="1"/>
            </p:cNvSpPr>
            <p:nvPr/>
          </p:nvSpPr>
          <p:spPr bwMode="auto">
            <a:xfrm>
              <a:off x="3474" y="870"/>
              <a:ext cx="83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/>
                <a:t>x </a:t>
              </a:r>
              <a:r>
                <a:rPr lang="en-US" altLang="en-US" sz="3600" b="1">
                  <a:solidFill>
                    <a:srgbClr val="000099"/>
                  </a:solidFill>
                </a:rPr>
                <a:t>12</a:t>
              </a:r>
            </a:p>
          </p:txBody>
        </p:sp>
        <p:sp>
          <p:nvSpPr>
            <p:cNvPr id="6225" name="Text Box 66"/>
            <p:cNvSpPr txBox="1">
              <a:spLocks noChangeArrowheads="1"/>
            </p:cNvSpPr>
            <p:nvPr/>
          </p:nvSpPr>
          <p:spPr bwMode="auto">
            <a:xfrm>
              <a:off x="3186" y="870"/>
              <a:ext cx="57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b="1">
                  <a:solidFill>
                    <a:srgbClr val="FFFF00"/>
                  </a:solidFill>
                </a:rPr>
                <a:t>4</a:t>
              </a:r>
            </a:p>
          </p:txBody>
        </p:sp>
      </p:grpSp>
      <p:sp>
        <p:nvSpPr>
          <p:cNvPr id="55363" name="Rectangle 67"/>
          <p:cNvSpPr>
            <a:spLocks noChangeArrowheads="1"/>
          </p:cNvSpPr>
          <p:nvPr/>
        </p:nvSpPr>
        <p:spPr bwMode="auto">
          <a:xfrm>
            <a:off x="2800350" y="239077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64" name="Rectangle 68"/>
          <p:cNvSpPr>
            <a:spLocks noChangeArrowheads="1"/>
          </p:cNvSpPr>
          <p:nvPr/>
        </p:nvSpPr>
        <p:spPr bwMode="auto">
          <a:xfrm>
            <a:off x="2800350" y="27051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65" name="Rectangle 69"/>
          <p:cNvSpPr>
            <a:spLocks noChangeArrowheads="1"/>
          </p:cNvSpPr>
          <p:nvPr/>
        </p:nvSpPr>
        <p:spPr bwMode="auto">
          <a:xfrm>
            <a:off x="2800350" y="301942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66" name="Rectangle 70"/>
          <p:cNvSpPr>
            <a:spLocks noChangeArrowheads="1"/>
          </p:cNvSpPr>
          <p:nvPr/>
        </p:nvSpPr>
        <p:spPr bwMode="auto">
          <a:xfrm>
            <a:off x="2800350" y="333375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68" name="Rectangle 72"/>
          <p:cNvSpPr>
            <a:spLocks noChangeArrowheads="1"/>
          </p:cNvSpPr>
          <p:nvPr/>
        </p:nvSpPr>
        <p:spPr bwMode="auto">
          <a:xfrm>
            <a:off x="3124200" y="2390775"/>
            <a:ext cx="323850" cy="1247775"/>
          </a:xfrm>
          <a:prstGeom prst="rect">
            <a:avLst/>
          </a:prstGeom>
          <a:gradFill rotWithShape="1">
            <a:gsLst>
              <a:gs pos="0">
                <a:srgbClr val="000099">
                  <a:alpha val="60001"/>
                </a:srgbClr>
              </a:gs>
              <a:gs pos="100000">
                <a:srgbClr val="000047">
                  <a:alpha val="60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5370" name="Group 74"/>
          <p:cNvGrpSpPr>
            <a:grpSpLocks/>
          </p:cNvGrpSpPr>
          <p:nvPr/>
        </p:nvGrpSpPr>
        <p:grpSpPr bwMode="auto">
          <a:xfrm>
            <a:off x="3114675" y="2390775"/>
            <a:ext cx="304800" cy="1247775"/>
            <a:chOff x="4824" y="1500"/>
            <a:chExt cx="192" cy="786"/>
          </a:xfrm>
        </p:grpSpPr>
        <p:sp>
          <p:nvSpPr>
            <p:cNvPr id="6219" name="Rectangle 75"/>
            <p:cNvSpPr>
              <a:spLocks noChangeArrowheads="1"/>
            </p:cNvSpPr>
            <p:nvPr/>
          </p:nvSpPr>
          <p:spPr bwMode="auto">
            <a:xfrm>
              <a:off x="4824" y="15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20" name="Rectangle 76"/>
            <p:cNvSpPr>
              <a:spLocks noChangeArrowheads="1"/>
            </p:cNvSpPr>
            <p:nvPr/>
          </p:nvSpPr>
          <p:spPr bwMode="auto">
            <a:xfrm>
              <a:off x="4824" y="169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21" name="Rectangle 77"/>
            <p:cNvSpPr>
              <a:spLocks noChangeArrowheads="1"/>
            </p:cNvSpPr>
            <p:nvPr/>
          </p:nvSpPr>
          <p:spPr bwMode="auto">
            <a:xfrm>
              <a:off x="4824" y="18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22" name="Rectangle 78"/>
            <p:cNvSpPr>
              <a:spLocks noChangeArrowheads="1"/>
            </p:cNvSpPr>
            <p:nvPr/>
          </p:nvSpPr>
          <p:spPr bwMode="auto">
            <a:xfrm>
              <a:off x="4824" y="209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5381" name="Rectangle 85"/>
          <p:cNvSpPr>
            <a:spLocks noChangeArrowheads="1"/>
          </p:cNvSpPr>
          <p:nvPr/>
        </p:nvSpPr>
        <p:spPr bwMode="auto">
          <a:xfrm>
            <a:off x="3438525" y="2390775"/>
            <a:ext cx="323850" cy="1247775"/>
          </a:xfrm>
          <a:prstGeom prst="rect">
            <a:avLst/>
          </a:prstGeom>
          <a:gradFill rotWithShape="1">
            <a:gsLst>
              <a:gs pos="0">
                <a:srgbClr val="000099">
                  <a:alpha val="60001"/>
                </a:srgbClr>
              </a:gs>
              <a:gs pos="100000">
                <a:srgbClr val="000047">
                  <a:alpha val="60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5382" name="Group 86"/>
          <p:cNvGrpSpPr>
            <a:grpSpLocks/>
          </p:cNvGrpSpPr>
          <p:nvPr/>
        </p:nvGrpSpPr>
        <p:grpSpPr bwMode="auto">
          <a:xfrm>
            <a:off x="3429000" y="2390775"/>
            <a:ext cx="304800" cy="1247775"/>
            <a:chOff x="4824" y="1500"/>
            <a:chExt cx="192" cy="786"/>
          </a:xfrm>
        </p:grpSpPr>
        <p:sp>
          <p:nvSpPr>
            <p:cNvPr id="6215" name="Rectangle 87"/>
            <p:cNvSpPr>
              <a:spLocks noChangeArrowheads="1"/>
            </p:cNvSpPr>
            <p:nvPr/>
          </p:nvSpPr>
          <p:spPr bwMode="auto">
            <a:xfrm>
              <a:off x="4824" y="15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16" name="Rectangle 88"/>
            <p:cNvSpPr>
              <a:spLocks noChangeArrowheads="1"/>
            </p:cNvSpPr>
            <p:nvPr/>
          </p:nvSpPr>
          <p:spPr bwMode="auto">
            <a:xfrm>
              <a:off x="4824" y="169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17" name="Rectangle 89"/>
            <p:cNvSpPr>
              <a:spLocks noChangeArrowheads="1"/>
            </p:cNvSpPr>
            <p:nvPr/>
          </p:nvSpPr>
          <p:spPr bwMode="auto">
            <a:xfrm>
              <a:off x="4824" y="18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18" name="Rectangle 90"/>
            <p:cNvSpPr>
              <a:spLocks noChangeArrowheads="1"/>
            </p:cNvSpPr>
            <p:nvPr/>
          </p:nvSpPr>
          <p:spPr bwMode="auto">
            <a:xfrm>
              <a:off x="4824" y="209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5387" name="Rectangle 91"/>
          <p:cNvSpPr>
            <a:spLocks noChangeArrowheads="1"/>
          </p:cNvSpPr>
          <p:nvPr/>
        </p:nvSpPr>
        <p:spPr bwMode="auto">
          <a:xfrm>
            <a:off x="3762375" y="2390775"/>
            <a:ext cx="323850" cy="1247775"/>
          </a:xfrm>
          <a:prstGeom prst="rect">
            <a:avLst/>
          </a:prstGeom>
          <a:gradFill rotWithShape="1">
            <a:gsLst>
              <a:gs pos="0">
                <a:srgbClr val="000099">
                  <a:alpha val="60001"/>
                </a:srgbClr>
              </a:gs>
              <a:gs pos="100000">
                <a:srgbClr val="000047">
                  <a:alpha val="60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5388" name="Group 92"/>
          <p:cNvGrpSpPr>
            <a:grpSpLocks/>
          </p:cNvGrpSpPr>
          <p:nvPr/>
        </p:nvGrpSpPr>
        <p:grpSpPr bwMode="auto">
          <a:xfrm>
            <a:off x="3743325" y="2390775"/>
            <a:ext cx="304800" cy="1247775"/>
            <a:chOff x="4824" y="1500"/>
            <a:chExt cx="192" cy="786"/>
          </a:xfrm>
        </p:grpSpPr>
        <p:sp>
          <p:nvSpPr>
            <p:cNvPr id="6211" name="Rectangle 93"/>
            <p:cNvSpPr>
              <a:spLocks noChangeArrowheads="1"/>
            </p:cNvSpPr>
            <p:nvPr/>
          </p:nvSpPr>
          <p:spPr bwMode="auto">
            <a:xfrm>
              <a:off x="4824" y="15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12" name="Rectangle 94"/>
            <p:cNvSpPr>
              <a:spLocks noChangeArrowheads="1"/>
            </p:cNvSpPr>
            <p:nvPr/>
          </p:nvSpPr>
          <p:spPr bwMode="auto">
            <a:xfrm>
              <a:off x="4824" y="169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13" name="Rectangle 95"/>
            <p:cNvSpPr>
              <a:spLocks noChangeArrowheads="1"/>
            </p:cNvSpPr>
            <p:nvPr/>
          </p:nvSpPr>
          <p:spPr bwMode="auto">
            <a:xfrm>
              <a:off x="4824" y="18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14" name="Rectangle 96"/>
            <p:cNvSpPr>
              <a:spLocks noChangeArrowheads="1"/>
            </p:cNvSpPr>
            <p:nvPr/>
          </p:nvSpPr>
          <p:spPr bwMode="auto">
            <a:xfrm>
              <a:off x="4824" y="209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5393" name="Rectangle 97"/>
          <p:cNvSpPr>
            <a:spLocks noChangeArrowheads="1"/>
          </p:cNvSpPr>
          <p:nvPr/>
        </p:nvSpPr>
        <p:spPr bwMode="auto">
          <a:xfrm>
            <a:off x="4076700" y="2390775"/>
            <a:ext cx="323850" cy="1247775"/>
          </a:xfrm>
          <a:prstGeom prst="rect">
            <a:avLst/>
          </a:prstGeom>
          <a:gradFill rotWithShape="1">
            <a:gsLst>
              <a:gs pos="0">
                <a:srgbClr val="000099">
                  <a:alpha val="60001"/>
                </a:srgbClr>
              </a:gs>
              <a:gs pos="100000">
                <a:srgbClr val="000047">
                  <a:alpha val="60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5394" name="Group 98"/>
          <p:cNvGrpSpPr>
            <a:grpSpLocks/>
          </p:cNvGrpSpPr>
          <p:nvPr/>
        </p:nvGrpSpPr>
        <p:grpSpPr bwMode="auto">
          <a:xfrm>
            <a:off x="4057650" y="2390775"/>
            <a:ext cx="304800" cy="1247775"/>
            <a:chOff x="4824" y="1500"/>
            <a:chExt cx="192" cy="786"/>
          </a:xfrm>
        </p:grpSpPr>
        <p:sp>
          <p:nvSpPr>
            <p:cNvPr id="6207" name="Rectangle 99"/>
            <p:cNvSpPr>
              <a:spLocks noChangeArrowheads="1"/>
            </p:cNvSpPr>
            <p:nvPr/>
          </p:nvSpPr>
          <p:spPr bwMode="auto">
            <a:xfrm>
              <a:off x="4824" y="15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08" name="Rectangle 100"/>
            <p:cNvSpPr>
              <a:spLocks noChangeArrowheads="1"/>
            </p:cNvSpPr>
            <p:nvPr/>
          </p:nvSpPr>
          <p:spPr bwMode="auto">
            <a:xfrm>
              <a:off x="4824" y="169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09" name="Rectangle 101"/>
            <p:cNvSpPr>
              <a:spLocks noChangeArrowheads="1"/>
            </p:cNvSpPr>
            <p:nvPr/>
          </p:nvSpPr>
          <p:spPr bwMode="auto">
            <a:xfrm>
              <a:off x="4824" y="18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10" name="Rectangle 102"/>
            <p:cNvSpPr>
              <a:spLocks noChangeArrowheads="1"/>
            </p:cNvSpPr>
            <p:nvPr/>
          </p:nvSpPr>
          <p:spPr bwMode="auto">
            <a:xfrm>
              <a:off x="4824" y="209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5399" name="Rectangle 103"/>
          <p:cNvSpPr>
            <a:spLocks noChangeArrowheads="1"/>
          </p:cNvSpPr>
          <p:nvPr/>
        </p:nvSpPr>
        <p:spPr bwMode="auto">
          <a:xfrm>
            <a:off x="4400550" y="2390775"/>
            <a:ext cx="323850" cy="1247775"/>
          </a:xfrm>
          <a:prstGeom prst="rect">
            <a:avLst/>
          </a:prstGeom>
          <a:gradFill rotWithShape="1">
            <a:gsLst>
              <a:gs pos="0">
                <a:srgbClr val="000099">
                  <a:alpha val="60001"/>
                </a:srgbClr>
              </a:gs>
              <a:gs pos="100000">
                <a:srgbClr val="000047">
                  <a:alpha val="60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5400" name="Group 104"/>
          <p:cNvGrpSpPr>
            <a:grpSpLocks/>
          </p:cNvGrpSpPr>
          <p:nvPr/>
        </p:nvGrpSpPr>
        <p:grpSpPr bwMode="auto">
          <a:xfrm>
            <a:off x="4371975" y="2390775"/>
            <a:ext cx="304800" cy="1247775"/>
            <a:chOff x="4824" y="1500"/>
            <a:chExt cx="192" cy="786"/>
          </a:xfrm>
        </p:grpSpPr>
        <p:sp>
          <p:nvSpPr>
            <p:cNvPr id="6203" name="Rectangle 105"/>
            <p:cNvSpPr>
              <a:spLocks noChangeArrowheads="1"/>
            </p:cNvSpPr>
            <p:nvPr/>
          </p:nvSpPr>
          <p:spPr bwMode="auto">
            <a:xfrm>
              <a:off x="4824" y="15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04" name="Rectangle 106"/>
            <p:cNvSpPr>
              <a:spLocks noChangeArrowheads="1"/>
            </p:cNvSpPr>
            <p:nvPr/>
          </p:nvSpPr>
          <p:spPr bwMode="auto">
            <a:xfrm>
              <a:off x="4824" y="169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05" name="Rectangle 107"/>
            <p:cNvSpPr>
              <a:spLocks noChangeArrowheads="1"/>
            </p:cNvSpPr>
            <p:nvPr/>
          </p:nvSpPr>
          <p:spPr bwMode="auto">
            <a:xfrm>
              <a:off x="4824" y="18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06" name="Rectangle 108"/>
            <p:cNvSpPr>
              <a:spLocks noChangeArrowheads="1"/>
            </p:cNvSpPr>
            <p:nvPr/>
          </p:nvSpPr>
          <p:spPr bwMode="auto">
            <a:xfrm>
              <a:off x="4824" y="209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5405" name="Rectangle 109"/>
          <p:cNvSpPr>
            <a:spLocks noChangeArrowheads="1"/>
          </p:cNvSpPr>
          <p:nvPr/>
        </p:nvSpPr>
        <p:spPr bwMode="auto">
          <a:xfrm>
            <a:off x="4714875" y="2390775"/>
            <a:ext cx="323850" cy="1247775"/>
          </a:xfrm>
          <a:prstGeom prst="rect">
            <a:avLst/>
          </a:prstGeom>
          <a:gradFill rotWithShape="1">
            <a:gsLst>
              <a:gs pos="0">
                <a:srgbClr val="000099">
                  <a:alpha val="60001"/>
                </a:srgbClr>
              </a:gs>
              <a:gs pos="100000">
                <a:srgbClr val="000047">
                  <a:alpha val="60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5406" name="Group 110"/>
          <p:cNvGrpSpPr>
            <a:grpSpLocks/>
          </p:cNvGrpSpPr>
          <p:nvPr/>
        </p:nvGrpSpPr>
        <p:grpSpPr bwMode="auto">
          <a:xfrm>
            <a:off x="4686300" y="2390775"/>
            <a:ext cx="304800" cy="1247775"/>
            <a:chOff x="4824" y="1500"/>
            <a:chExt cx="192" cy="786"/>
          </a:xfrm>
        </p:grpSpPr>
        <p:sp>
          <p:nvSpPr>
            <p:cNvPr id="6199" name="Rectangle 111"/>
            <p:cNvSpPr>
              <a:spLocks noChangeArrowheads="1"/>
            </p:cNvSpPr>
            <p:nvPr/>
          </p:nvSpPr>
          <p:spPr bwMode="auto">
            <a:xfrm>
              <a:off x="4824" y="15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00" name="Rectangle 112"/>
            <p:cNvSpPr>
              <a:spLocks noChangeArrowheads="1"/>
            </p:cNvSpPr>
            <p:nvPr/>
          </p:nvSpPr>
          <p:spPr bwMode="auto">
            <a:xfrm>
              <a:off x="4824" y="169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01" name="Rectangle 113"/>
            <p:cNvSpPr>
              <a:spLocks noChangeArrowheads="1"/>
            </p:cNvSpPr>
            <p:nvPr/>
          </p:nvSpPr>
          <p:spPr bwMode="auto">
            <a:xfrm>
              <a:off x="4824" y="18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02" name="Rectangle 114"/>
            <p:cNvSpPr>
              <a:spLocks noChangeArrowheads="1"/>
            </p:cNvSpPr>
            <p:nvPr/>
          </p:nvSpPr>
          <p:spPr bwMode="auto">
            <a:xfrm>
              <a:off x="4824" y="209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5411" name="Rectangle 115"/>
          <p:cNvSpPr>
            <a:spLocks noChangeArrowheads="1"/>
          </p:cNvSpPr>
          <p:nvPr/>
        </p:nvSpPr>
        <p:spPr bwMode="auto">
          <a:xfrm>
            <a:off x="5038725" y="2390775"/>
            <a:ext cx="323850" cy="1247775"/>
          </a:xfrm>
          <a:prstGeom prst="rect">
            <a:avLst/>
          </a:prstGeom>
          <a:gradFill rotWithShape="1">
            <a:gsLst>
              <a:gs pos="0">
                <a:srgbClr val="000099">
                  <a:alpha val="60001"/>
                </a:srgbClr>
              </a:gs>
              <a:gs pos="100000">
                <a:srgbClr val="000047">
                  <a:alpha val="60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5412" name="Group 116"/>
          <p:cNvGrpSpPr>
            <a:grpSpLocks/>
          </p:cNvGrpSpPr>
          <p:nvPr/>
        </p:nvGrpSpPr>
        <p:grpSpPr bwMode="auto">
          <a:xfrm>
            <a:off x="5000625" y="2390775"/>
            <a:ext cx="304800" cy="1247775"/>
            <a:chOff x="4824" y="1500"/>
            <a:chExt cx="192" cy="786"/>
          </a:xfrm>
        </p:grpSpPr>
        <p:sp>
          <p:nvSpPr>
            <p:cNvPr id="6195" name="Rectangle 117"/>
            <p:cNvSpPr>
              <a:spLocks noChangeArrowheads="1"/>
            </p:cNvSpPr>
            <p:nvPr/>
          </p:nvSpPr>
          <p:spPr bwMode="auto">
            <a:xfrm>
              <a:off x="4824" y="15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6" name="Rectangle 118"/>
            <p:cNvSpPr>
              <a:spLocks noChangeArrowheads="1"/>
            </p:cNvSpPr>
            <p:nvPr/>
          </p:nvSpPr>
          <p:spPr bwMode="auto">
            <a:xfrm>
              <a:off x="4824" y="169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7" name="Rectangle 119"/>
            <p:cNvSpPr>
              <a:spLocks noChangeArrowheads="1"/>
            </p:cNvSpPr>
            <p:nvPr/>
          </p:nvSpPr>
          <p:spPr bwMode="auto">
            <a:xfrm>
              <a:off x="4824" y="18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8" name="Rectangle 120"/>
            <p:cNvSpPr>
              <a:spLocks noChangeArrowheads="1"/>
            </p:cNvSpPr>
            <p:nvPr/>
          </p:nvSpPr>
          <p:spPr bwMode="auto">
            <a:xfrm>
              <a:off x="4824" y="209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5417" name="Rectangle 121"/>
          <p:cNvSpPr>
            <a:spLocks noChangeArrowheads="1"/>
          </p:cNvSpPr>
          <p:nvPr/>
        </p:nvSpPr>
        <p:spPr bwMode="auto">
          <a:xfrm>
            <a:off x="5362575" y="2390775"/>
            <a:ext cx="323850" cy="1247775"/>
          </a:xfrm>
          <a:prstGeom prst="rect">
            <a:avLst/>
          </a:prstGeom>
          <a:gradFill rotWithShape="1">
            <a:gsLst>
              <a:gs pos="0">
                <a:srgbClr val="000099">
                  <a:alpha val="60001"/>
                </a:srgbClr>
              </a:gs>
              <a:gs pos="100000">
                <a:srgbClr val="000047">
                  <a:alpha val="60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5418" name="Group 122"/>
          <p:cNvGrpSpPr>
            <a:grpSpLocks/>
          </p:cNvGrpSpPr>
          <p:nvPr/>
        </p:nvGrpSpPr>
        <p:grpSpPr bwMode="auto">
          <a:xfrm>
            <a:off x="5314950" y="2390775"/>
            <a:ext cx="304800" cy="1247775"/>
            <a:chOff x="4824" y="1500"/>
            <a:chExt cx="192" cy="786"/>
          </a:xfrm>
        </p:grpSpPr>
        <p:sp>
          <p:nvSpPr>
            <p:cNvPr id="6191" name="Rectangle 123"/>
            <p:cNvSpPr>
              <a:spLocks noChangeArrowheads="1"/>
            </p:cNvSpPr>
            <p:nvPr/>
          </p:nvSpPr>
          <p:spPr bwMode="auto">
            <a:xfrm>
              <a:off x="4824" y="15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2" name="Rectangle 124"/>
            <p:cNvSpPr>
              <a:spLocks noChangeArrowheads="1"/>
            </p:cNvSpPr>
            <p:nvPr/>
          </p:nvSpPr>
          <p:spPr bwMode="auto">
            <a:xfrm>
              <a:off x="4824" y="169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3" name="Rectangle 125"/>
            <p:cNvSpPr>
              <a:spLocks noChangeArrowheads="1"/>
            </p:cNvSpPr>
            <p:nvPr/>
          </p:nvSpPr>
          <p:spPr bwMode="auto">
            <a:xfrm>
              <a:off x="4824" y="18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4" name="Rectangle 126"/>
            <p:cNvSpPr>
              <a:spLocks noChangeArrowheads="1"/>
            </p:cNvSpPr>
            <p:nvPr/>
          </p:nvSpPr>
          <p:spPr bwMode="auto">
            <a:xfrm>
              <a:off x="4824" y="209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5423" name="Rectangle 127"/>
          <p:cNvSpPr>
            <a:spLocks noChangeArrowheads="1"/>
          </p:cNvSpPr>
          <p:nvPr/>
        </p:nvSpPr>
        <p:spPr bwMode="auto">
          <a:xfrm>
            <a:off x="5676900" y="2390775"/>
            <a:ext cx="323850" cy="1247775"/>
          </a:xfrm>
          <a:prstGeom prst="rect">
            <a:avLst/>
          </a:prstGeom>
          <a:gradFill rotWithShape="1">
            <a:gsLst>
              <a:gs pos="0">
                <a:srgbClr val="000099">
                  <a:alpha val="60001"/>
                </a:srgbClr>
              </a:gs>
              <a:gs pos="100000">
                <a:srgbClr val="000047">
                  <a:alpha val="60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5424" name="Group 128"/>
          <p:cNvGrpSpPr>
            <a:grpSpLocks/>
          </p:cNvGrpSpPr>
          <p:nvPr/>
        </p:nvGrpSpPr>
        <p:grpSpPr bwMode="auto">
          <a:xfrm>
            <a:off x="5629275" y="2390775"/>
            <a:ext cx="304800" cy="1247775"/>
            <a:chOff x="4824" y="1500"/>
            <a:chExt cx="192" cy="786"/>
          </a:xfrm>
        </p:grpSpPr>
        <p:sp>
          <p:nvSpPr>
            <p:cNvPr id="6187" name="Rectangle 129"/>
            <p:cNvSpPr>
              <a:spLocks noChangeArrowheads="1"/>
            </p:cNvSpPr>
            <p:nvPr/>
          </p:nvSpPr>
          <p:spPr bwMode="auto">
            <a:xfrm>
              <a:off x="4824" y="15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8" name="Rectangle 130"/>
            <p:cNvSpPr>
              <a:spLocks noChangeArrowheads="1"/>
            </p:cNvSpPr>
            <p:nvPr/>
          </p:nvSpPr>
          <p:spPr bwMode="auto">
            <a:xfrm>
              <a:off x="4824" y="169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9" name="Rectangle 131"/>
            <p:cNvSpPr>
              <a:spLocks noChangeArrowheads="1"/>
            </p:cNvSpPr>
            <p:nvPr/>
          </p:nvSpPr>
          <p:spPr bwMode="auto">
            <a:xfrm>
              <a:off x="4824" y="18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0" name="Rectangle 132"/>
            <p:cNvSpPr>
              <a:spLocks noChangeArrowheads="1"/>
            </p:cNvSpPr>
            <p:nvPr/>
          </p:nvSpPr>
          <p:spPr bwMode="auto">
            <a:xfrm>
              <a:off x="4824" y="209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5429" name="Rectangle 133"/>
          <p:cNvSpPr>
            <a:spLocks noChangeArrowheads="1"/>
          </p:cNvSpPr>
          <p:nvPr/>
        </p:nvSpPr>
        <p:spPr bwMode="auto">
          <a:xfrm>
            <a:off x="6010275" y="2390775"/>
            <a:ext cx="323850" cy="1247775"/>
          </a:xfrm>
          <a:prstGeom prst="rect">
            <a:avLst/>
          </a:prstGeom>
          <a:gradFill rotWithShape="1">
            <a:gsLst>
              <a:gs pos="0">
                <a:srgbClr val="000099">
                  <a:alpha val="60001"/>
                </a:srgbClr>
              </a:gs>
              <a:gs pos="100000">
                <a:srgbClr val="000047">
                  <a:alpha val="60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5430" name="Group 134"/>
          <p:cNvGrpSpPr>
            <a:grpSpLocks/>
          </p:cNvGrpSpPr>
          <p:nvPr/>
        </p:nvGrpSpPr>
        <p:grpSpPr bwMode="auto">
          <a:xfrm>
            <a:off x="5934075" y="2390775"/>
            <a:ext cx="304800" cy="1247775"/>
            <a:chOff x="4824" y="1500"/>
            <a:chExt cx="192" cy="786"/>
          </a:xfrm>
        </p:grpSpPr>
        <p:sp>
          <p:nvSpPr>
            <p:cNvPr id="6183" name="Rectangle 135"/>
            <p:cNvSpPr>
              <a:spLocks noChangeArrowheads="1"/>
            </p:cNvSpPr>
            <p:nvPr/>
          </p:nvSpPr>
          <p:spPr bwMode="auto">
            <a:xfrm>
              <a:off x="4824" y="15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4" name="Rectangle 136"/>
            <p:cNvSpPr>
              <a:spLocks noChangeArrowheads="1"/>
            </p:cNvSpPr>
            <p:nvPr/>
          </p:nvSpPr>
          <p:spPr bwMode="auto">
            <a:xfrm>
              <a:off x="4824" y="169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5" name="Rectangle 137"/>
            <p:cNvSpPr>
              <a:spLocks noChangeArrowheads="1"/>
            </p:cNvSpPr>
            <p:nvPr/>
          </p:nvSpPr>
          <p:spPr bwMode="auto">
            <a:xfrm>
              <a:off x="4824" y="18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6" name="Rectangle 138"/>
            <p:cNvSpPr>
              <a:spLocks noChangeArrowheads="1"/>
            </p:cNvSpPr>
            <p:nvPr/>
          </p:nvSpPr>
          <p:spPr bwMode="auto">
            <a:xfrm>
              <a:off x="4824" y="209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5435" name="Rectangle 139"/>
          <p:cNvSpPr>
            <a:spLocks noChangeArrowheads="1"/>
          </p:cNvSpPr>
          <p:nvPr/>
        </p:nvSpPr>
        <p:spPr bwMode="auto">
          <a:xfrm>
            <a:off x="6229350" y="2390775"/>
            <a:ext cx="323850" cy="1247775"/>
          </a:xfrm>
          <a:prstGeom prst="rect">
            <a:avLst/>
          </a:prstGeom>
          <a:gradFill rotWithShape="1">
            <a:gsLst>
              <a:gs pos="0">
                <a:srgbClr val="000099">
                  <a:alpha val="60001"/>
                </a:srgbClr>
              </a:gs>
              <a:gs pos="100000">
                <a:srgbClr val="000047">
                  <a:alpha val="60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5436" name="Group 140"/>
          <p:cNvGrpSpPr>
            <a:grpSpLocks/>
          </p:cNvGrpSpPr>
          <p:nvPr/>
        </p:nvGrpSpPr>
        <p:grpSpPr bwMode="auto">
          <a:xfrm>
            <a:off x="6238875" y="2390775"/>
            <a:ext cx="304800" cy="1247775"/>
            <a:chOff x="4824" y="1500"/>
            <a:chExt cx="192" cy="786"/>
          </a:xfrm>
        </p:grpSpPr>
        <p:sp>
          <p:nvSpPr>
            <p:cNvPr id="6179" name="Rectangle 141"/>
            <p:cNvSpPr>
              <a:spLocks noChangeArrowheads="1"/>
            </p:cNvSpPr>
            <p:nvPr/>
          </p:nvSpPr>
          <p:spPr bwMode="auto">
            <a:xfrm>
              <a:off x="4824" y="15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0" name="Rectangle 142"/>
            <p:cNvSpPr>
              <a:spLocks noChangeArrowheads="1"/>
            </p:cNvSpPr>
            <p:nvPr/>
          </p:nvSpPr>
          <p:spPr bwMode="auto">
            <a:xfrm>
              <a:off x="4824" y="169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1" name="Rectangle 143"/>
            <p:cNvSpPr>
              <a:spLocks noChangeArrowheads="1"/>
            </p:cNvSpPr>
            <p:nvPr/>
          </p:nvSpPr>
          <p:spPr bwMode="auto">
            <a:xfrm>
              <a:off x="4824" y="18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2" name="Rectangle 144"/>
            <p:cNvSpPr>
              <a:spLocks noChangeArrowheads="1"/>
            </p:cNvSpPr>
            <p:nvPr/>
          </p:nvSpPr>
          <p:spPr bwMode="auto">
            <a:xfrm>
              <a:off x="4824" y="209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 spd="slow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5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5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5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5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5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5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5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5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5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5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5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5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0"/>
                                        <p:tgtEl>
                                          <p:spTgt spid="5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000"/>
                                        <p:tgtEl>
                                          <p:spTgt spid="5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5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5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5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5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5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5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5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5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5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5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5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5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5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5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5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5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5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5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5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56" grpId="0" animBg="1"/>
      <p:bldP spid="55357" grpId="0" animBg="1"/>
      <p:bldP spid="55358" grpId="0" animBg="1"/>
      <p:bldP spid="55359" grpId="0" animBg="1"/>
      <p:bldP spid="55360" grpId="0" animBg="1"/>
      <p:bldP spid="55363" grpId="0" animBg="1"/>
      <p:bldP spid="55364" grpId="0" animBg="1"/>
      <p:bldP spid="55365" grpId="0" animBg="1"/>
      <p:bldP spid="55366" grpId="0" animBg="1"/>
      <p:bldP spid="55368" grpId="0" animBg="1"/>
      <p:bldP spid="55381" grpId="0" animBg="1"/>
      <p:bldP spid="55387" grpId="0" animBg="1"/>
      <p:bldP spid="55393" grpId="0" animBg="1"/>
      <p:bldP spid="55399" grpId="0" animBg="1"/>
      <p:bldP spid="55405" grpId="0" animBg="1"/>
      <p:bldP spid="55411" grpId="0" animBg="1"/>
      <p:bldP spid="55417" grpId="0" animBg="1"/>
      <p:bldP spid="55423" grpId="0" animBg="1"/>
      <p:bldP spid="55429" grpId="0" animBg="1"/>
      <p:bldP spid="554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3000375" y="26670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3311525" y="26670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3937000" y="26670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4249738" y="26670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4562475" y="26670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3624263" y="26670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Rectangle 10"/>
          <p:cNvSpPr>
            <a:spLocks noChangeArrowheads="1"/>
          </p:cNvSpPr>
          <p:nvPr/>
        </p:nvSpPr>
        <p:spPr bwMode="auto">
          <a:xfrm>
            <a:off x="4867275" y="26670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7" name="Rectangle 11"/>
          <p:cNvSpPr>
            <a:spLocks noChangeArrowheads="1"/>
          </p:cNvSpPr>
          <p:nvPr/>
        </p:nvSpPr>
        <p:spPr bwMode="auto">
          <a:xfrm>
            <a:off x="5178425" y="26670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8" name="Rectangle 12"/>
          <p:cNvSpPr>
            <a:spLocks noChangeArrowheads="1"/>
          </p:cNvSpPr>
          <p:nvPr/>
        </p:nvSpPr>
        <p:spPr bwMode="auto">
          <a:xfrm>
            <a:off x="5803900" y="26670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9" name="Rectangle 13"/>
          <p:cNvSpPr>
            <a:spLocks noChangeArrowheads="1"/>
          </p:cNvSpPr>
          <p:nvPr/>
        </p:nvSpPr>
        <p:spPr bwMode="auto">
          <a:xfrm>
            <a:off x="6116638" y="26670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0" name="Rectangle 14"/>
          <p:cNvSpPr>
            <a:spLocks noChangeArrowheads="1"/>
          </p:cNvSpPr>
          <p:nvPr/>
        </p:nvSpPr>
        <p:spPr bwMode="auto">
          <a:xfrm>
            <a:off x="6429375" y="26670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1" name="Rectangle 15"/>
          <p:cNvSpPr>
            <a:spLocks noChangeArrowheads="1"/>
          </p:cNvSpPr>
          <p:nvPr/>
        </p:nvSpPr>
        <p:spPr bwMode="auto">
          <a:xfrm>
            <a:off x="5491163" y="26670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2" name="Rectangle 16"/>
          <p:cNvSpPr>
            <a:spLocks noChangeArrowheads="1"/>
          </p:cNvSpPr>
          <p:nvPr/>
        </p:nvSpPr>
        <p:spPr bwMode="auto">
          <a:xfrm>
            <a:off x="3000375" y="298132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3" name="Rectangle 17"/>
          <p:cNvSpPr>
            <a:spLocks noChangeArrowheads="1"/>
          </p:cNvSpPr>
          <p:nvPr/>
        </p:nvSpPr>
        <p:spPr bwMode="auto">
          <a:xfrm>
            <a:off x="3311525" y="298132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4" name="Rectangle 18"/>
          <p:cNvSpPr>
            <a:spLocks noChangeArrowheads="1"/>
          </p:cNvSpPr>
          <p:nvPr/>
        </p:nvSpPr>
        <p:spPr bwMode="auto">
          <a:xfrm>
            <a:off x="3937000" y="298132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5" name="Rectangle 19"/>
          <p:cNvSpPr>
            <a:spLocks noChangeArrowheads="1"/>
          </p:cNvSpPr>
          <p:nvPr/>
        </p:nvSpPr>
        <p:spPr bwMode="auto">
          <a:xfrm>
            <a:off x="4249738" y="298132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6" name="Rectangle 20"/>
          <p:cNvSpPr>
            <a:spLocks noChangeArrowheads="1"/>
          </p:cNvSpPr>
          <p:nvPr/>
        </p:nvSpPr>
        <p:spPr bwMode="auto">
          <a:xfrm>
            <a:off x="4562475" y="298132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7" name="Rectangle 21"/>
          <p:cNvSpPr>
            <a:spLocks noChangeArrowheads="1"/>
          </p:cNvSpPr>
          <p:nvPr/>
        </p:nvSpPr>
        <p:spPr bwMode="auto">
          <a:xfrm>
            <a:off x="3624263" y="298132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8" name="Rectangle 22"/>
          <p:cNvSpPr>
            <a:spLocks noChangeArrowheads="1"/>
          </p:cNvSpPr>
          <p:nvPr/>
        </p:nvSpPr>
        <p:spPr bwMode="auto">
          <a:xfrm>
            <a:off x="4867275" y="298132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9" name="Rectangle 23"/>
          <p:cNvSpPr>
            <a:spLocks noChangeArrowheads="1"/>
          </p:cNvSpPr>
          <p:nvPr/>
        </p:nvSpPr>
        <p:spPr bwMode="auto">
          <a:xfrm>
            <a:off x="5178425" y="298132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0" name="Rectangle 24"/>
          <p:cNvSpPr>
            <a:spLocks noChangeArrowheads="1"/>
          </p:cNvSpPr>
          <p:nvPr/>
        </p:nvSpPr>
        <p:spPr bwMode="auto">
          <a:xfrm>
            <a:off x="5803900" y="298132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1" name="Rectangle 25"/>
          <p:cNvSpPr>
            <a:spLocks noChangeArrowheads="1"/>
          </p:cNvSpPr>
          <p:nvPr/>
        </p:nvSpPr>
        <p:spPr bwMode="auto">
          <a:xfrm>
            <a:off x="6116638" y="298132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2" name="Rectangle 26"/>
          <p:cNvSpPr>
            <a:spLocks noChangeArrowheads="1"/>
          </p:cNvSpPr>
          <p:nvPr/>
        </p:nvSpPr>
        <p:spPr bwMode="auto">
          <a:xfrm>
            <a:off x="6429375" y="298132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3" name="Rectangle 27"/>
          <p:cNvSpPr>
            <a:spLocks noChangeArrowheads="1"/>
          </p:cNvSpPr>
          <p:nvPr/>
        </p:nvSpPr>
        <p:spPr bwMode="auto">
          <a:xfrm>
            <a:off x="5491163" y="298132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4" name="Rectangle 28"/>
          <p:cNvSpPr>
            <a:spLocks noChangeArrowheads="1"/>
          </p:cNvSpPr>
          <p:nvPr/>
        </p:nvSpPr>
        <p:spPr bwMode="auto">
          <a:xfrm>
            <a:off x="3000375" y="329565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5" name="Rectangle 29"/>
          <p:cNvSpPr>
            <a:spLocks noChangeArrowheads="1"/>
          </p:cNvSpPr>
          <p:nvPr/>
        </p:nvSpPr>
        <p:spPr bwMode="auto">
          <a:xfrm>
            <a:off x="3311525" y="329565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Rectangle 30"/>
          <p:cNvSpPr>
            <a:spLocks noChangeArrowheads="1"/>
          </p:cNvSpPr>
          <p:nvPr/>
        </p:nvSpPr>
        <p:spPr bwMode="auto">
          <a:xfrm>
            <a:off x="3937000" y="329565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Rectangle 31"/>
          <p:cNvSpPr>
            <a:spLocks noChangeArrowheads="1"/>
          </p:cNvSpPr>
          <p:nvPr/>
        </p:nvSpPr>
        <p:spPr bwMode="auto">
          <a:xfrm>
            <a:off x="4249738" y="329565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8" name="Rectangle 32"/>
          <p:cNvSpPr>
            <a:spLocks noChangeArrowheads="1"/>
          </p:cNvSpPr>
          <p:nvPr/>
        </p:nvSpPr>
        <p:spPr bwMode="auto">
          <a:xfrm>
            <a:off x="4562475" y="329565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Rectangle 33"/>
          <p:cNvSpPr>
            <a:spLocks noChangeArrowheads="1"/>
          </p:cNvSpPr>
          <p:nvPr/>
        </p:nvSpPr>
        <p:spPr bwMode="auto">
          <a:xfrm>
            <a:off x="3624263" y="329565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Rectangle 34"/>
          <p:cNvSpPr>
            <a:spLocks noChangeArrowheads="1"/>
          </p:cNvSpPr>
          <p:nvPr/>
        </p:nvSpPr>
        <p:spPr bwMode="auto">
          <a:xfrm>
            <a:off x="4867275" y="329565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1" name="Rectangle 35"/>
          <p:cNvSpPr>
            <a:spLocks noChangeArrowheads="1"/>
          </p:cNvSpPr>
          <p:nvPr/>
        </p:nvSpPr>
        <p:spPr bwMode="auto">
          <a:xfrm>
            <a:off x="5178425" y="329565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Rectangle 36"/>
          <p:cNvSpPr>
            <a:spLocks noChangeArrowheads="1"/>
          </p:cNvSpPr>
          <p:nvPr/>
        </p:nvSpPr>
        <p:spPr bwMode="auto">
          <a:xfrm>
            <a:off x="5803900" y="329565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Rectangle 37"/>
          <p:cNvSpPr>
            <a:spLocks noChangeArrowheads="1"/>
          </p:cNvSpPr>
          <p:nvPr/>
        </p:nvSpPr>
        <p:spPr bwMode="auto">
          <a:xfrm>
            <a:off x="6116638" y="329565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Rectangle 38"/>
          <p:cNvSpPr>
            <a:spLocks noChangeArrowheads="1"/>
          </p:cNvSpPr>
          <p:nvPr/>
        </p:nvSpPr>
        <p:spPr bwMode="auto">
          <a:xfrm>
            <a:off x="6429375" y="329565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5" name="Rectangle 39"/>
          <p:cNvSpPr>
            <a:spLocks noChangeArrowheads="1"/>
          </p:cNvSpPr>
          <p:nvPr/>
        </p:nvSpPr>
        <p:spPr bwMode="auto">
          <a:xfrm>
            <a:off x="5491163" y="329565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Rectangle 40"/>
          <p:cNvSpPr>
            <a:spLocks noChangeArrowheads="1"/>
          </p:cNvSpPr>
          <p:nvPr/>
        </p:nvSpPr>
        <p:spPr bwMode="auto">
          <a:xfrm>
            <a:off x="3000375" y="360997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7" name="Rectangle 41"/>
          <p:cNvSpPr>
            <a:spLocks noChangeArrowheads="1"/>
          </p:cNvSpPr>
          <p:nvPr/>
        </p:nvSpPr>
        <p:spPr bwMode="auto">
          <a:xfrm>
            <a:off x="3311525" y="360997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Rectangle 42"/>
          <p:cNvSpPr>
            <a:spLocks noChangeArrowheads="1"/>
          </p:cNvSpPr>
          <p:nvPr/>
        </p:nvSpPr>
        <p:spPr bwMode="auto">
          <a:xfrm>
            <a:off x="3937000" y="360997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Rectangle 43"/>
          <p:cNvSpPr>
            <a:spLocks noChangeArrowheads="1"/>
          </p:cNvSpPr>
          <p:nvPr/>
        </p:nvSpPr>
        <p:spPr bwMode="auto">
          <a:xfrm>
            <a:off x="4249738" y="360997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0" name="Rectangle 44"/>
          <p:cNvSpPr>
            <a:spLocks noChangeArrowheads="1"/>
          </p:cNvSpPr>
          <p:nvPr/>
        </p:nvSpPr>
        <p:spPr bwMode="auto">
          <a:xfrm>
            <a:off x="4562475" y="360997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1" name="Rectangle 45"/>
          <p:cNvSpPr>
            <a:spLocks noChangeArrowheads="1"/>
          </p:cNvSpPr>
          <p:nvPr/>
        </p:nvSpPr>
        <p:spPr bwMode="auto">
          <a:xfrm>
            <a:off x="3624263" y="360997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2" name="Rectangle 46"/>
          <p:cNvSpPr>
            <a:spLocks noChangeArrowheads="1"/>
          </p:cNvSpPr>
          <p:nvPr/>
        </p:nvSpPr>
        <p:spPr bwMode="auto">
          <a:xfrm>
            <a:off x="4867275" y="360997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3" name="Rectangle 47"/>
          <p:cNvSpPr>
            <a:spLocks noChangeArrowheads="1"/>
          </p:cNvSpPr>
          <p:nvPr/>
        </p:nvSpPr>
        <p:spPr bwMode="auto">
          <a:xfrm>
            <a:off x="5178425" y="360997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4" name="Rectangle 48"/>
          <p:cNvSpPr>
            <a:spLocks noChangeArrowheads="1"/>
          </p:cNvSpPr>
          <p:nvPr/>
        </p:nvSpPr>
        <p:spPr bwMode="auto">
          <a:xfrm>
            <a:off x="5803900" y="360997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5" name="Rectangle 49"/>
          <p:cNvSpPr>
            <a:spLocks noChangeArrowheads="1"/>
          </p:cNvSpPr>
          <p:nvPr/>
        </p:nvSpPr>
        <p:spPr bwMode="auto">
          <a:xfrm>
            <a:off x="6116638" y="360997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6" name="Rectangle 50"/>
          <p:cNvSpPr>
            <a:spLocks noChangeArrowheads="1"/>
          </p:cNvSpPr>
          <p:nvPr/>
        </p:nvSpPr>
        <p:spPr bwMode="auto">
          <a:xfrm>
            <a:off x="6429375" y="360997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7" name="Rectangle 51"/>
          <p:cNvSpPr>
            <a:spLocks noChangeArrowheads="1"/>
          </p:cNvSpPr>
          <p:nvPr/>
        </p:nvSpPr>
        <p:spPr bwMode="auto">
          <a:xfrm>
            <a:off x="5491163" y="3609975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372" name="Rectangle 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Multiplication: Area Model</a:t>
            </a:r>
          </a:p>
        </p:txBody>
      </p:sp>
      <p:grpSp>
        <p:nvGrpSpPr>
          <p:cNvPr id="7219" name="Group 53"/>
          <p:cNvGrpSpPr>
            <a:grpSpLocks/>
          </p:cNvGrpSpPr>
          <p:nvPr/>
        </p:nvGrpSpPr>
        <p:grpSpPr bwMode="auto">
          <a:xfrm>
            <a:off x="2649538" y="1381125"/>
            <a:ext cx="4189412" cy="649288"/>
            <a:chOff x="1669" y="870"/>
            <a:chExt cx="2639" cy="409"/>
          </a:xfrm>
        </p:grpSpPr>
        <p:sp>
          <p:nvSpPr>
            <p:cNvPr id="7232" name="Rectangle 54"/>
            <p:cNvSpPr>
              <a:spLocks noChangeArrowheads="1"/>
            </p:cNvSpPr>
            <p:nvPr/>
          </p:nvSpPr>
          <p:spPr bwMode="auto">
            <a:xfrm>
              <a:off x="1669" y="875"/>
              <a:ext cx="145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3600" b="1"/>
                <a:t>Example:</a:t>
              </a:r>
              <a:endParaRPr lang="en-US" altLang="en-US" sz="3600" b="1">
                <a:solidFill>
                  <a:srgbClr val="000099"/>
                </a:solidFill>
              </a:endParaRPr>
            </a:p>
          </p:txBody>
        </p:sp>
        <p:sp>
          <p:nvSpPr>
            <p:cNvPr id="7233" name="Text Box 55"/>
            <p:cNvSpPr txBox="1">
              <a:spLocks noChangeArrowheads="1"/>
            </p:cNvSpPr>
            <p:nvPr/>
          </p:nvSpPr>
          <p:spPr bwMode="auto">
            <a:xfrm>
              <a:off x="3474" y="870"/>
              <a:ext cx="83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/>
                <a:t>x </a:t>
              </a:r>
              <a:r>
                <a:rPr lang="en-US" altLang="en-US" sz="3600" b="1">
                  <a:solidFill>
                    <a:srgbClr val="000099"/>
                  </a:solidFill>
                </a:rPr>
                <a:t>12</a:t>
              </a:r>
            </a:p>
          </p:txBody>
        </p:sp>
        <p:sp>
          <p:nvSpPr>
            <p:cNvPr id="7234" name="Text Box 56"/>
            <p:cNvSpPr txBox="1">
              <a:spLocks noChangeArrowheads="1"/>
            </p:cNvSpPr>
            <p:nvPr/>
          </p:nvSpPr>
          <p:spPr bwMode="auto">
            <a:xfrm>
              <a:off x="3186" y="870"/>
              <a:ext cx="57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b="1">
                  <a:solidFill>
                    <a:srgbClr val="FFFF00"/>
                  </a:solidFill>
                </a:rPr>
                <a:t>4</a:t>
              </a:r>
            </a:p>
          </p:txBody>
        </p:sp>
      </p:grpSp>
      <p:grpSp>
        <p:nvGrpSpPr>
          <p:cNvPr id="56381" name="Group 61"/>
          <p:cNvGrpSpPr>
            <a:grpSpLocks/>
          </p:cNvGrpSpPr>
          <p:nvPr/>
        </p:nvGrpSpPr>
        <p:grpSpPr bwMode="auto">
          <a:xfrm>
            <a:off x="1343025" y="4533900"/>
            <a:ext cx="1781175" cy="641350"/>
            <a:chOff x="2856" y="2562"/>
            <a:chExt cx="1122" cy="404"/>
          </a:xfrm>
        </p:grpSpPr>
        <p:sp>
          <p:nvSpPr>
            <p:cNvPr id="7230" name="Text Box 59"/>
            <p:cNvSpPr txBox="1">
              <a:spLocks noChangeArrowheads="1"/>
            </p:cNvSpPr>
            <p:nvPr/>
          </p:nvSpPr>
          <p:spPr bwMode="auto">
            <a:xfrm>
              <a:off x="3144" y="2562"/>
              <a:ext cx="83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/>
                <a:t>x </a:t>
              </a:r>
              <a:r>
                <a:rPr lang="en-US" altLang="en-US" sz="3600" b="1">
                  <a:solidFill>
                    <a:srgbClr val="000099"/>
                  </a:solidFill>
                </a:rPr>
                <a:t>12</a:t>
              </a:r>
            </a:p>
          </p:txBody>
        </p:sp>
        <p:sp>
          <p:nvSpPr>
            <p:cNvPr id="7231" name="Text Box 60"/>
            <p:cNvSpPr txBox="1">
              <a:spLocks noChangeArrowheads="1"/>
            </p:cNvSpPr>
            <p:nvPr/>
          </p:nvSpPr>
          <p:spPr bwMode="auto">
            <a:xfrm>
              <a:off x="2856" y="2562"/>
              <a:ext cx="57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b="1">
                  <a:solidFill>
                    <a:srgbClr val="FFFF00"/>
                  </a:solidFill>
                </a:rPr>
                <a:t>4</a:t>
              </a:r>
            </a:p>
          </p:txBody>
        </p:sp>
      </p:grpSp>
      <p:sp>
        <p:nvSpPr>
          <p:cNvPr id="56382" name="Text Box 62"/>
          <p:cNvSpPr txBox="1">
            <a:spLocks noChangeArrowheads="1"/>
          </p:cNvSpPr>
          <p:nvPr/>
        </p:nvSpPr>
        <p:spPr bwMode="auto">
          <a:xfrm>
            <a:off x="381000" y="4210050"/>
            <a:ext cx="7591425" cy="36671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The Distributive Property of Multiplication over Addition says:</a:t>
            </a:r>
          </a:p>
        </p:txBody>
      </p:sp>
      <p:sp>
        <p:nvSpPr>
          <p:cNvPr id="56383" name="Text Box 63"/>
          <p:cNvSpPr txBox="1">
            <a:spLocks noChangeArrowheads="1"/>
          </p:cNvSpPr>
          <p:nvPr/>
        </p:nvSpPr>
        <p:spPr bwMode="auto">
          <a:xfrm>
            <a:off x="2924175" y="4514850"/>
            <a:ext cx="4981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= </a:t>
            </a:r>
            <a:r>
              <a:rPr lang="en-US" altLang="en-US" sz="3600" b="1">
                <a:solidFill>
                  <a:srgbClr val="FFFF00"/>
                </a:solidFill>
              </a:rPr>
              <a:t>4</a:t>
            </a:r>
            <a:r>
              <a:rPr lang="en-US" altLang="en-US" sz="3600" b="1"/>
              <a:t> x </a:t>
            </a:r>
            <a:r>
              <a:rPr lang="en-US" altLang="en-US" sz="3600" b="1">
                <a:solidFill>
                  <a:srgbClr val="000099"/>
                </a:solidFill>
              </a:rPr>
              <a:t>10</a:t>
            </a:r>
            <a:endParaRPr lang="en-US" altLang="en-US" sz="3600" b="1">
              <a:solidFill>
                <a:srgbClr val="990000"/>
              </a:solidFill>
            </a:endParaRPr>
          </a:p>
        </p:txBody>
      </p:sp>
      <p:sp>
        <p:nvSpPr>
          <p:cNvPr id="56384" name="Text Box 64"/>
          <p:cNvSpPr txBox="1">
            <a:spLocks noChangeArrowheads="1"/>
          </p:cNvSpPr>
          <p:nvPr/>
        </p:nvSpPr>
        <p:spPr bwMode="auto">
          <a:xfrm>
            <a:off x="5038725" y="4495800"/>
            <a:ext cx="257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/>
              <a:t>+ </a:t>
            </a:r>
            <a:r>
              <a:rPr lang="en-US" altLang="en-US" sz="3600" b="1" dirty="0">
                <a:solidFill>
                  <a:srgbClr val="FFFF00"/>
                </a:solidFill>
              </a:rPr>
              <a:t>4</a:t>
            </a:r>
            <a:r>
              <a:rPr lang="en-US" altLang="en-US" sz="3600" b="1" dirty="0"/>
              <a:t> x </a:t>
            </a:r>
            <a:r>
              <a:rPr lang="en-US" altLang="en-US" sz="3600" b="1" dirty="0">
                <a:solidFill>
                  <a:srgbClr val="990000"/>
                </a:solidFill>
              </a:rPr>
              <a:t>2</a:t>
            </a:r>
          </a:p>
        </p:txBody>
      </p:sp>
      <p:sp>
        <p:nvSpPr>
          <p:cNvPr id="56385" name="Rectangle 65"/>
          <p:cNvSpPr>
            <a:spLocks noChangeArrowheads="1"/>
          </p:cNvSpPr>
          <p:nvPr/>
        </p:nvSpPr>
        <p:spPr bwMode="auto">
          <a:xfrm>
            <a:off x="3000375" y="2667000"/>
            <a:ext cx="3105150" cy="1247775"/>
          </a:xfrm>
          <a:prstGeom prst="rect">
            <a:avLst/>
          </a:prstGeom>
          <a:gradFill rotWithShape="1">
            <a:gsLst>
              <a:gs pos="0">
                <a:srgbClr val="000099">
                  <a:alpha val="79999"/>
                </a:srgbClr>
              </a:gs>
              <a:gs pos="100000">
                <a:srgbClr val="000047">
                  <a:alpha val="79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56386" name="Rectangle 66"/>
          <p:cNvSpPr>
            <a:spLocks noChangeArrowheads="1"/>
          </p:cNvSpPr>
          <p:nvPr/>
        </p:nvSpPr>
        <p:spPr bwMode="auto">
          <a:xfrm>
            <a:off x="6105525" y="2667000"/>
            <a:ext cx="619125" cy="1247775"/>
          </a:xfrm>
          <a:prstGeom prst="rect">
            <a:avLst/>
          </a:prstGeom>
          <a:solidFill>
            <a:srgbClr val="990000">
              <a:alpha val="7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6396" name="Group 76"/>
          <p:cNvGrpSpPr>
            <a:grpSpLocks/>
          </p:cNvGrpSpPr>
          <p:nvPr/>
        </p:nvGrpSpPr>
        <p:grpSpPr bwMode="auto">
          <a:xfrm>
            <a:off x="2000250" y="2046288"/>
            <a:ext cx="5210175" cy="1531937"/>
            <a:chOff x="1260" y="1289"/>
            <a:chExt cx="3282" cy="965"/>
          </a:xfrm>
        </p:grpSpPr>
        <p:sp>
          <p:nvSpPr>
            <p:cNvPr id="7227" name="Rectangle 77"/>
            <p:cNvSpPr>
              <a:spLocks noChangeArrowheads="1"/>
            </p:cNvSpPr>
            <p:nvPr/>
          </p:nvSpPr>
          <p:spPr bwMode="auto">
            <a:xfrm>
              <a:off x="3876" y="1289"/>
              <a:ext cx="66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rgbClr val="990000"/>
                  </a:solidFill>
                </a:rPr>
                <a:t>2</a:t>
              </a:r>
            </a:p>
          </p:txBody>
        </p:sp>
        <p:sp>
          <p:nvSpPr>
            <p:cNvPr id="7228" name="Text Box 78"/>
            <p:cNvSpPr txBox="1">
              <a:spLocks noChangeArrowheads="1"/>
            </p:cNvSpPr>
            <p:nvPr/>
          </p:nvSpPr>
          <p:spPr bwMode="auto">
            <a:xfrm>
              <a:off x="1260" y="1812"/>
              <a:ext cx="5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000" b="1">
                  <a:solidFill>
                    <a:srgbClr val="FFFF00"/>
                  </a:solidFill>
                </a:rPr>
                <a:t>4</a:t>
              </a:r>
            </a:p>
          </p:txBody>
        </p:sp>
        <p:sp>
          <p:nvSpPr>
            <p:cNvPr id="7229" name="Rectangle 79"/>
            <p:cNvSpPr>
              <a:spLocks noChangeArrowheads="1"/>
            </p:cNvSpPr>
            <p:nvPr/>
          </p:nvSpPr>
          <p:spPr bwMode="auto">
            <a:xfrm>
              <a:off x="2412" y="1289"/>
              <a:ext cx="66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4000" b="1">
                  <a:solidFill>
                    <a:srgbClr val="000099"/>
                  </a:solidFill>
                </a:rPr>
                <a:t>10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2419350" y="5090209"/>
            <a:ext cx="39950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FF00"/>
                </a:solidFill>
              </a:rPr>
              <a:t>48  =  </a:t>
            </a:r>
            <a:r>
              <a:rPr lang="en-US" altLang="en-US" sz="3600" b="1" dirty="0" smtClean="0">
                <a:solidFill>
                  <a:srgbClr val="17F93D"/>
                </a:solidFill>
              </a:rPr>
              <a:t>40       +  </a:t>
            </a:r>
            <a:r>
              <a:rPr lang="en-US" altLang="en-US" sz="3600" b="1" dirty="0" smtClean="0">
                <a:solidFill>
                  <a:srgbClr val="C00000"/>
                </a:solidFill>
              </a:rPr>
              <a:t>8</a:t>
            </a:r>
            <a:endParaRPr lang="en-US" alt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1169" y="2930306"/>
            <a:ext cx="7713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600" b="1" dirty="0">
                <a:solidFill>
                  <a:srgbClr val="17F93D"/>
                </a:solidFill>
              </a:rPr>
              <a:t>40</a:t>
            </a:r>
            <a:endParaRPr lang="en-US" alt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6153150" y="2924512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600" b="1" dirty="0" smtClean="0">
                <a:ln w="28575">
                  <a:solidFill>
                    <a:schemeClr val="tx1"/>
                  </a:solidFill>
                </a:ln>
                <a:solidFill>
                  <a:srgbClr val="FF3300"/>
                </a:solidFill>
              </a:rPr>
              <a:t>8</a:t>
            </a:r>
            <a:endParaRPr lang="en-US" altLang="en-US" sz="3600" dirty="0">
              <a:ln w="28575">
                <a:solidFill>
                  <a:schemeClr val="tx1"/>
                </a:solidFill>
              </a:ln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6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6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6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6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6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6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6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6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56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5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56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67000" y="6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563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000"/>
                                        <p:tgtEl>
                                          <p:spTgt spid="5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56384"/>
                                        </p:tgtEl>
                                      </p:cBhvr>
                                      <p:by x="67000" y="6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2000"/>
                                        <p:tgtEl>
                                          <p:spTgt spid="5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82" grpId="0" animBg="1"/>
      <p:bldP spid="56383" grpId="0" build="allAtOnce"/>
      <p:bldP spid="56384" grpId="0"/>
      <p:bldP spid="56384" grpId="1"/>
      <p:bldP spid="56384" grpId="2"/>
      <p:bldP spid="56385" grpId="0" animBg="1"/>
      <p:bldP spid="56386" grpId="0" animBg="1"/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Multiplication: Area Model</a:t>
            </a:r>
          </a:p>
        </p:txBody>
      </p:sp>
      <p:sp>
        <p:nvSpPr>
          <p:cNvPr id="8195" name="Rectangle 9"/>
          <p:cNvSpPr>
            <a:spLocks noChangeArrowheads="1"/>
          </p:cNvSpPr>
          <p:nvPr/>
        </p:nvSpPr>
        <p:spPr bwMode="auto">
          <a:xfrm>
            <a:off x="706438" y="1341438"/>
            <a:ext cx="2314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b="1"/>
              <a:t>Example:</a:t>
            </a:r>
            <a:endParaRPr lang="en-US" altLang="en-US" sz="3600" b="1">
              <a:solidFill>
                <a:srgbClr val="000099"/>
              </a:solidFill>
            </a:endParaRPr>
          </a:p>
        </p:txBody>
      </p:sp>
      <p:sp>
        <p:nvSpPr>
          <p:cNvPr id="8196" name="Text Box 10"/>
          <p:cNvSpPr txBox="1">
            <a:spLocks noChangeArrowheads="1"/>
          </p:cNvSpPr>
          <p:nvPr/>
        </p:nvSpPr>
        <p:spPr bwMode="auto">
          <a:xfrm>
            <a:off x="3781425" y="1333500"/>
            <a:ext cx="1323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x </a:t>
            </a:r>
            <a:r>
              <a:rPr lang="en-US" altLang="en-US" sz="3600" b="1">
                <a:solidFill>
                  <a:srgbClr val="000099"/>
                </a:solidFill>
              </a:rPr>
              <a:t>12</a:t>
            </a:r>
          </a:p>
        </p:txBody>
      </p:sp>
      <p:sp>
        <p:nvSpPr>
          <p:cNvPr id="8197" name="Text Box 11"/>
          <p:cNvSpPr txBox="1">
            <a:spLocks noChangeArrowheads="1"/>
          </p:cNvSpPr>
          <p:nvPr/>
        </p:nvSpPr>
        <p:spPr bwMode="auto">
          <a:xfrm>
            <a:off x="3114675" y="1333500"/>
            <a:ext cx="904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FF00"/>
                </a:solidFill>
              </a:rPr>
              <a:t>15</a:t>
            </a:r>
          </a:p>
        </p:txBody>
      </p:sp>
      <p:grpSp>
        <p:nvGrpSpPr>
          <p:cNvPr id="57442" name="Group 98"/>
          <p:cNvGrpSpPr>
            <a:grpSpLocks/>
          </p:cNvGrpSpPr>
          <p:nvPr/>
        </p:nvGrpSpPr>
        <p:grpSpPr bwMode="auto">
          <a:xfrm>
            <a:off x="1133475" y="1990725"/>
            <a:ext cx="219075" cy="3267075"/>
            <a:chOff x="714" y="1266"/>
            <a:chExt cx="138" cy="2058"/>
          </a:xfrm>
        </p:grpSpPr>
        <p:sp>
          <p:nvSpPr>
            <p:cNvPr id="8388" name="Rectangle 18"/>
            <p:cNvSpPr>
              <a:spLocks noChangeArrowheads="1"/>
            </p:cNvSpPr>
            <p:nvPr/>
          </p:nvSpPr>
          <p:spPr bwMode="auto">
            <a:xfrm>
              <a:off x="714" y="126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89" name="Rectangle 19"/>
            <p:cNvSpPr>
              <a:spLocks noChangeArrowheads="1"/>
            </p:cNvSpPr>
            <p:nvPr/>
          </p:nvSpPr>
          <p:spPr bwMode="auto">
            <a:xfrm>
              <a:off x="714" y="140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90" name="Rectangle 20"/>
            <p:cNvSpPr>
              <a:spLocks noChangeArrowheads="1"/>
            </p:cNvSpPr>
            <p:nvPr/>
          </p:nvSpPr>
          <p:spPr bwMode="auto">
            <a:xfrm>
              <a:off x="714" y="154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91" name="Rectangle 21"/>
            <p:cNvSpPr>
              <a:spLocks noChangeArrowheads="1"/>
            </p:cNvSpPr>
            <p:nvPr/>
          </p:nvSpPr>
          <p:spPr bwMode="auto">
            <a:xfrm>
              <a:off x="714" y="167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92" name="Rectangle 83"/>
            <p:cNvSpPr>
              <a:spLocks noChangeArrowheads="1"/>
            </p:cNvSpPr>
            <p:nvPr/>
          </p:nvSpPr>
          <p:spPr bwMode="auto">
            <a:xfrm>
              <a:off x="714" y="181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93" name="Rectangle 84"/>
            <p:cNvSpPr>
              <a:spLocks noChangeArrowheads="1"/>
            </p:cNvSpPr>
            <p:nvPr/>
          </p:nvSpPr>
          <p:spPr bwMode="auto">
            <a:xfrm>
              <a:off x="714" y="195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94" name="Rectangle 85"/>
            <p:cNvSpPr>
              <a:spLocks noChangeArrowheads="1"/>
            </p:cNvSpPr>
            <p:nvPr/>
          </p:nvSpPr>
          <p:spPr bwMode="auto">
            <a:xfrm>
              <a:off x="714" y="208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95" name="Rectangle 86"/>
            <p:cNvSpPr>
              <a:spLocks noChangeArrowheads="1"/>
            </p:cNvSpPr>
            <p:nvPr/>
          </p:nvSpPr>
          <p:spPr bwMode="auto">
            <a:xfrm>
              <a:off x="714" y="222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96" name="Rectangle 88"/>
            <p:cNvSpPr>
              <a:spLocks noChangeArrowheads="1"/>
            </p:cNvSpPr>
            <p:nvPr/>
          </p:nvSpPr>
          <p:spPr bwMode="auto">
            <a:xfrm>
              <a:off x="714" y="236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97" name="Rectangle 89"/>
            <p:cNvSpPr>
              <a:spLocks noChangeArrowheads="1"/>
            </p:cNvSpPr>
            <p:nvPr/>
          </p:nvSpPr>
          <p:spPr bwMode="auto">
            <a:xfrm>
              <a:off x="714" y="250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98" name="Rectangle 90"/>
            <p:cNvSpPr>
              <a:spLocks noChangeArrowheads="1"/>
            </p:cNvSpPr>
            <p:nvPr/>
          </p:nvSpPr>
          <p:spPr bwMode="auto">
            <a:xfrm>
              <a:off x="714" y="263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99" name="Rectangle 91"/>
            <p:cNvSpPr>
              <a:spLocks noChangeArrowheads="1"/>
            </p:cNvSpPr>
            <p:nvPr/>
          </p:nvSpPr>
          <p:spPr bwMode="auto">
            <a:xfrm>
              <a:off x="714" y="277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400" name="Rectangle 93"/>
            <p:cNvSpPr>
              <a:spLocks noChangeArrowheads="1"/>
            </p:cNvSpPr>
            <p:nvPr/>
          </p:nvSpPr>
          <p:spPr bwMode="auto">
            <a:xfrm>
              <a:off x="714" y="291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401" name="Rectangle 94"/>
            <p:cNvSpPr>
              <a:spLocks noChangeArrowheads="1"/>
            </p:cNvSpPr>
            <p:nvPr/>
          </p:nvSpPr>
          <p:spPr bwMode="auto">
            <a:xfrm>
              <a:off x="714" y="304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402" name="Rectangle 95"/>
            <p:cNvSpPr>
              <a:spLocks noChangeArrowheads="1"/>
            </p:cNvSpPr>
            <p:nvPr/>
          </p:nvSpPr>
          <p:spPr bwMode="auto">
            <a:xfrm>
              <a:off x="714" y="318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7443" name="Group 99"/>
          <p:cNvGrpSpPr>
            <a:grpSpLocks/>
          </p:cNvGrpSpPr>
          <p:nvPr/>
        </p:nvGrpSpPr>
        <p:grpSpPr bwMode="auto">
          <a:xfrm>
            <a:off x="1352550" y="1990725"/>
            <a:ext cx="219075" cy="3267075"/>
            <a:chOff x="714" y="1266"/>
            <a:chExt cx="138" cy="2058"/>
          </a:xfrm>
        </p:grpSpPr>
        <p:sp>
          <p:nvSpPr>
            <p:cNvPr id="8373" name="Rectangle 100"/>
            <p:cNvSpPr>
              <a:spLocks noChangeArrowheads="1"/>
            </p:cNvSpPr>
            <p:nvPr/>
          </p:nvSpPr>
          <p:spPr bwMode="auto">
            <a:xfrm>
              <a:off x="714" y="126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74" name="Rectangle 101"/>
            <p:cNvSpPr>
              <a:spLocks noChangeArrowheads="1"/>
            </p:cNvSpPr>
            <p:nvPr/>
          </p:nvSpPr>
          <p:spPr bwMode="auto">
            <a:xfrm>
              <a:off x="714" y="140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75" name="Rectangle 102"/>
            <p:cNvSpPr>
              <a:spLocks noChangeArrowheads="1"/>
            </p:cNvSpPr>
            <p:nvPr/>
          </p:nvSpPr>
          <p:spPr bwMode="auto">
            <a:xfrm>
              <a:off x="714" y="154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76" name="Rectangle 103"/>
            <p:cNvSpPr>
              <a:spLocks noChangeArrowheads="1"/>
            </p:cNvSpPr>
            <p:nvPr/>
          </p:nvSpPr>
          <p:spPr bwMode="auto">
            <a:xfrm>
              <a:off x="714" y="167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77" name="Rectangle 104"/>
            <p:cNvSpPr>
              <a:spLocks noChangeArrowheads="1"/>
            </p:cNvSpPr>
            <p:nvPr/>
          </p:nvSpPr>
          <p:spPr bwMode="auto">
            <a:xfrm>
              <a:off x="714" y="181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78" name="Rectangle 105"/>
            <p:cNvSpPr>
              <a:spLocks noChangeArrowheads="1"/>
            </p:cNvSpPr>
            <p:nvPr/>
          </p:nvSpPr>
          <p:spPr bwMode="auto">
            <a:xfrm>
              <a:off x="714" y="195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79" name="Rectangle 106"/>
            <p:cNvSpPr>
              <a:spLocks noChangeArrowheads="1"/>
            </p:cNvSpPr>
            <p:nvPr/>
          </p:nvSpPr>
          <p:spPr bwMode="auto">
            <a:xfrm>
              <a:off x="714" y="208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80" name="Rectangle 107"/>
            <p:cNvSpPr>
              <a:spLocks noChangeArrowheads="1"/>
            </p:cNvSpPr>
            <p:nvPr/>
          </p:nvSpPr>
          <p:spPr bwMode="auto">
            <a:xfrm>
              <a:off x="714" y="222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81" name="Rectangle 108"/>
            <p:cNvSpPr>
              <a:spLocks noChangeArrowheads="1"/>
            </p:cNvSpPr>
            <p:nvPr/>
          </p:nvSpPr>
          <p:spPr bwMode="auto">
            <a:xfrm>
              <a:off x="714" y="236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82" name="Rectangle 109"/>
            <p:cNvSpPr>
              <a:spLocks noChangeArrowheads="1"/>
            </p:cNvSpPr>
            <p:nvPr/>
          </p:nvSpPr>
          <p:spPr bwMode="auto">
            <a:xfrm>
              <a:off x="714" y="250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83" name="Rectangle 110"/>
            <p:cNvSpPr>
              <a:spLocks noChangeArrowheads="1"/>
            </p:cNvSpPr>
            <p:nvPr/>
          </p:nvSpPr>
          <p:spPr bwMode="auto">
            <a:xfrm>
              <a:off x="714" y="263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84" name="Rectangle 111"/>
            <p:cNvSpPr>
              <a:spLocks noChangeArrowheads="1"/>
            </p:cNvSpPr>
            <p:nvPr/>
          </p:nvSpPr>
          <p:spPr bwMode="auto">
            <a:xfrm>
              <a:off x="714" y="277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85" name="Rectangle 112"/>
            <p:cNvSpPr>
              <a:spLocks noChangeArrowheads="1"/>
            </p:cNvSpPr>
            <p:nvPr/>
          </p:nvSpPr>
          <p:spPr bwMode="auto">
            <a:xfrm>
              <a:off x="714" y="291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86" name="Rectangle 113"/>
            <p:cNvSpPr>
              <a:spLocks noChangeArrowheads="1"/>
            </p:cNvSpPr>
            <p:nvPr/>
          </p:nvSpPr>
          <p:spPr bwMode="auto">
            <a:xfrm>
              <a:off x="714" y="304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87" name="Rectangle 114"/>
            <p:cNvSpPr>
              <a:spLocks noChangeArrowheads="1"/>
            </p:cNvSpPr>
            <p:nvPr/>
          </p:nvSpPr>
          <p:spPr bwMode="auto">
            <a:xfrm>
              <a:off x="714" y="318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7459" name="Group 115"/>
          <p:cNvGrpSpPr>
            <a:grpSpLocks/>
          </p:cNvGrpSpPr>
          <p:nvPr/>
        </p:nvGrpSpPr>
        <p:grpSpPr bwMode="auto">
          <a:xfrm>
            <a:off x="1571625" y="1990725"/>
            <a:ext cx="219075" cy="3267075"/>
            <a:chOff x="714" y="1266"/>
            <a:chExt cx="138" cy="2058"/>
          </a:xfrm>
        </p:grpSpPr>
        <p:sp>
          <p:nvSpPr>
            <p:cNvPr id="8358" name="Rectangle 116"/>
            <p:cNvSpPr>
              <a:spLocks noChangeArrowheads="1"/>
            </p:cNvSpPr>
            <p:nvPr/>
          </p:nvSpPr>
          <p:spPr bwMode="auto">
            <a:xfrm>
              <a:off x="714" y="126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59" name="Rectangle 117"/>
            <p:cNvSpPr>
              <a:spLocks noChangeArrowheads="1"/>
            </p:cNvSpPr>
            <p:nvPr/>
          </p:nvSpPr>
          <p:spPr bwMode="auto">
            <a:xfrm>
              <a:off x="714" y="140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60" name="Rectangle 118"/>
            <p:cNvSpPr>
              <a:spLocks noChangeArrowheads="1"/>
            </p:cNvSpPr>
            <p:nvPr/>
          </p:nvSpPr>
          <p:spPr bwMode="auto">
            <a:xfrm>
              <a:off x="714" y="154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61" name="Rectangle 119"/>
            <p:cNvSpPr>
              <a:spLocks noChangeArrowheads="1"/>
            </p:cNvSpPr>
            <p:nvPr/>
          </p:nvSpPr>
          <p:spPr bwMode="auto">
            <a:xfrm>
              <a:off x="714" y="167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62" name="Rectangle 120"/>
            <p:cNvSpPr>
              <a:spLocks noChangeArrowheads="1"/>
            </p:cNvSpPr>
            <p:nvPr/>
          </p:nvSpPr>
          <p:spPr bwMode="auto">
            <a:xfrm>
              <a:off x="714" y="181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63" name="Rectangle 121"/>
            <p:cNvSpPr>
              <a:spLocks noChangeArrowheads="1"/>
            </p:cNvSpPr>
            <p:nvPr/>
          </p:nvSpPr>
          <p:spPr bwMode="auto">
            <a:xfrm>
              <a:off x="714" y="195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64" name="Rectangle 122"/>
            <p:cNvSpPr>
              <a:spLocks noChangeArrowheads="1"/>
            </p:cNvSpPr>
            <p:nvPr/>
          </p:nvSpPr>
          <p:spPr bwMode="auto">
            <a:xfrm>
              <a:off x="714" y="208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65" name="Rectangle 123"/>
            <p:cNvSpPr>
              <a:spLocks noChangeArrowheads="1"/>
            </p:cNvSpPr>
            <p:nvPr/>
          </p:nvSpPr>
          <p:spPr bwMode="auto">
            <a:xfrm>
              <a:off x="714" y="222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66" name="Rectangle 124"/>
            <p:cNvSpPr>
              <a:spLocks noChangeArrowheads="1"/>
            </p:cNvSpPr>
            <p:nvPr/>
          </p:nvSpPr>
          <p:spPr bwMode="auto">
            <a:xfrm>
              <a:off x="714" y="236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67" name="Rectangle 125"/>
            <p:cNvSpPr>
              <a:spLocks noChangeArrowheads="1"/>
            </p:cNvSpPr>
            <p:nvPr/>
          </p:nvSpPr>
          <p:spPr bwMode="auto">
            <a:xfrm>
              <a:off x="714" y="250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68" name="Rectangle 126"/>
            <p:cNvSpPr>
              <a:spLocks noChangeArrowheads="1"/>
            </p:cNvSpPr>
            <p:nvPr/>
          </p:nvSpPr>
          <p:spPr bwMode="auto">
            <a:xfrm>
              <a:off x="714" y="263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69" name="Rectangle 127"/>
            <p:cNvSpPr>
              <a:spLocks noChangeArrowheads="1"/>
            </p:cNvSpPr>
            <p:nvPr/>
          </p:nvSpPr>
          <p:spPr bwMode="auto">
            <a:xfrm>
              <a:off x="714" y="277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70" name="Rectangle 128"/>
            <p:cNvSpPr>
              <a:spLocks noChangeArrowheads="1"/>
            </p:cNvSpPr>
            <p:nvPr/>
          </p:nvSpPr>
          <p:spPr bwMode="auto">
            <a:xfrm>
              <a:off x="714" y="291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71" name="Rectangle 129"/>
            <p:cNvSpPr>
              <a:spLocks noChangeArrowheads="1"/>
            </p:cNvSpPr>
            <p:nvPr/>
          </p:nvSpPr>
          <p:spPr bwMode="auto">
            <a:xfrm>
              <a:off x="714" y="304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72" name="Rectangle 130"/>
            <p:cNvSpPr>
              <a:spLocks noChangeArrowheads="1"/>
            </p:cNvSpPr>
            <p:nvPr/>
          </p:nvSpPr>
          <p:spPr bwMode="auto">
            <a:xfrm>
              <a:off x="714" y="318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7475" name="Group 131"/>
          <p:cNvGrpSpPr>
            <a:grpSpLocks/>
          </p:cNvGrpSpPr>
          <p:nvPr/>
        </p:nvGrpSpPr>
        <p:grpSpPr bwMode="auto">
          <a:xfrm>
            <a:off x="1790700" y="1990725"/>
            <a:ext cx="219075" cy="3267075"/>
            <a:chOff x="714" y="1266"/>
            <a:chExt cx="138" cy="2058"/>
          </a:xfrm>
        </p:grpSpPr>
        <p:sp>
          <p:nvSpPr>
            <p:cNvPr id="8343" name="Rectangle 132"/>
            <p:cNvSpPr>
              <a:spLocks noChangeArrowheads="1"/>
            </p:cNvSpPr>
            <p:nvPr/>
          </p:nvSpPr>
          <p:spPr bwMode="auto">
            <a:xfrm>
              <a:off x="714" y="126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44" name="Rectangle 133"/>
            <p:cNvSpPr>
              <a:spLocks noChangeArrowheads="1"/>
            </p:cNvSpPr>
            <p:nvPr/>
          </p:nvSpPr>
          <p:spPr bwMode="auto">
            <a:xfrm>
              <a:off x="714" y="140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45" name="Rectangle 134"/>
            <p:cNvSpPr>
              <a:spLocks noChangeArrowheads="1"/>
            </p:cNvSpPr>
            <p:nvPr/>
          </p:nvSpPr>
          <p:spPr bwMode="auto">
            <a:xfrm>
              <a:off x="714" y="154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46" name="Rectangle 135"/>
            <p:cNvSpPr>
              <a:spLocks noChangeArrowheads="1"/>
            </p:cNvSpPr>
            <p:nvPr/>
          </p:nvSpPr>
          <p:spPr bwMode="auto">
            <a:xfrm>
              <a:off x="714" y="167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47" name="Rectangle 136"/>
            <p:cNvSpPr>
              <a:spLocks noChangeArrowheads="1"/>
            </p:cNvSpPr>
            <p:nvPr/>
          </p:nvSpPr>
          <p:spPr bwMode="auto">
            <a:xfrm>
              <a:off x="714" y="181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48" name="Rectangle 137"/>
            <p:cNvSpPr>
              <a:spLocks noChangeArrowheads="1"/>
            </p:cNvSpPr>
            <p:nvPr/>
          </p:nvSpPr>
          <p:spPr bwMode="auto">
            <a:xfrm>
              <a:off x="714" y="195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49" name="Rectangle 138"/>
            <p:cNvSpPr>
              <a:spLocks noChangeArrowheads="1"/>
            </p:cNvSpPr>
            <p:nvPr/>
          </p:nvSpPr>
          <p:spPr bwMode="auto">
            <a:xfrm>
              <a:off x="714" y="208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50" name="Rectangle 139"/>
            <p:cNvSpPr>
              <a:spLocks noChangeArrowheads="1"/>
            </p:cNvSpPr>
            <p:nvPr/>
          </p:nvSpPr>
          <p:spPr bwMode="auto">
            <a:xfrm>
              <a:off x="714" y="222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51" name="Rectangle 140"/>
            <p:cNvSpPr>
              <a:spLocks noChangeArrowheads="1"/>
            </p:cNvSpPr>
            <p:nvPr/>
          </p:nvSpPr>
          <p:spPr bwMode="auto">
            <a:xfrm>
              <a:off x="714" y="236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52" name="Rectangle 141"/>
            <p:cNvSpPr>
              <a:spLocks noChangeArrowheads="1"/>
            </p:cNvSpPr>
            <p:nvPr/>
          </p:nvSpPr>
          <p:spPr bwMode="auto">
            <a:xfrm>
              <a:off x="714" y="250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53" name="Rectangle 142"/>
            <p:cNvSpPr>
              <a:spLocks noChangeArrowheads="1"/>
            </p:cNvSpPr>
            <p:nvPr/>
          </p:nvSpPr>
          <p:spPr bwMode="auto">
            <a:xfrm>
              <a:off x="714" y="263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54" name="Rectangle 143"/>
            <p:cNvSpPr>
              <a:spLocks noChangeArrowheads="1"/>
            </p:cNvSpPr>
            <p:nvPr/>
          </p:nvSpPr>
          <p:spPr bwMode="auto">
            <a:xfrm>
              <a:off x="714" y="277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55" name="Rectangle 144"/>
            <p:cNvSpPr>
              <a:spLocks noChangeArrowheads="1"/>
            </p:cNvSpPr>
            <p:nvPr/>
          </p:nvSpPr>
          <p:spPr bwMode="auto">
            <a:xfrm>
              <a:off x="714" y="291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56" name="Rectangle 145"/>
            <p:cNvSpPr>
              <a:spLocks noChangeArrowheads="1"/>
            </p:cNvSpPr>
            <p:nvPr/>
          </p:nvSpPr>
          <p:spPr bwMode="auto">
            <a:xfrm>
              <a:off x="714" y="304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57" name="Rectangle 146"/>
            <p:cNvSpPr>
              <a:spLocks noChangeArrowheads="1"/>
            </p:cNvSpPr>
            <p:nvPr/>
          </p:nvSpPr>
          <p:spPr bwMode="auto">
            <a:xfrm>
              <a:off x="714" y="318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7491" name="Group 147"/>
          <p:cNvGrpSpPr>
            <a:grpSpLocks/>
          </p:cNvGrpSpPr>
          <p:nvPr/>
        </p:nvGrpSpPr>
        <p:grpSpPr bwMode="auto">
          <a:xfrm>
            <a:off x="2009775" y="1990725"/>
            <a:ext cx="219075" cy="3267075"/>
            <a:chOff x="714" y="1266"/>
            <a:chExt cx="138" cy="2058"/>
          </a:xfrm>
        </p:grpSpPr>
        <p:sp>
          <p:nvSpPr>
            <p:cNvPr id="8328" name="Rectangle 148"/>
            <p:cNvSpPr>
              <a:spLocks noChangeArrowheads="1"/>
            </p:cNvSpPr>
            <p:nvPr/>
          </p:nvSpPr>
          <p:spPr bwMode="auto">
            <a:xfrm>
              <a:off x="714" y="126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29" name="Rectangle 149"/>
            <p:cNvSpPr>
              <a:spLocks noChangeArrowheads="1"/>
            </p:cNvSpPr>
            <p:nvPr/>
          </p:nvSpPr>
          <p:spPr bwMode="auto">
            <a:xfrm>
              <a:off x="714" y="140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30" name="Rectangle 150"/>
            <p:cNvSpPr>
              <a:spLocks noChangeArrowheads="1"/>
            </p:cNvSpPr>
            <p:nvPr/>
          </p:nvSpPr>
          <p:spPr bwMode="auto">
            <a:xfrm>
              <a:off x="714" y="154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31" name="Rectangle 151"/>
            <p:cNvSpPr>
              <a:spLocks noChangeArrowheads="1"/>
            </p:cNvSpPr>
            <p:nvPr/>
          </p:nvSpPr>
          <p:spPr bwMode="auto">
            <a:xfrm>
              <a:off x="714" y="167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32" name="Rectangle 152"/>
            <p:cNvSpPr>
              <a:spLocks noChangeArrowheads="1"/>
            </p:cNvSpPr>
            <p:nvPr/>
          </p:nvSpPr>
          <p:spPr bwMode="auto">
            <a:xfrm>
              <a:off x="714" y="181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33" name="Rectangle 153"/>
            <p:cNvSpPr>
              <a:spLocks noChangeArrowheads="1"/>
            </p:cNvSpPr>
            <p:nvPr/>
          </p:nvSpPr>
          <p:spPr bwMode="auto">
            <a:xfrm>
              <a:off x="714" y="195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34" name="Rectangle 154"/>
            <p:cNvSpPr>
              <a:spLocks noChangeArrowheads="1"/>
            </p:cNvSpPr>
            <p:nvPr/>
          </p:nvSpPr>
          <p:spPr bwMode="auto">
            <a:xfrm>
              <a:off x="714" y="208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35" name="Rectangle 155"/>
            <p:cNvSpPr>
              <a:spLocks noChangeArrowheads="1"/>
            </p:cNvSpPr>
            <p:nvPr/>
          </p:nvSpPr>
          <p:spPr bwMode="auto">
            <a:xfrm>
              <a:off x="714" y="222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36" name="Rectangle 156"/>
            <p:cNvSpPr>
              <a:spLocks noChangeArrowheads="1"/>
            </p:cNvSpPr>
            <p:nvPr/>
          </p:nvSpPr>
          <p:spPr bwMode="auto">
            <a:xfrm>
              <a:off x="714" y="236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37" name="Rectangle 157"/>
            <p:cNvSpPr>
              <a:spLocks noChangeArrowheads="1"/>
            </p:cNvSpPr>
            <p:nvPr/>
          </p:nvSpPr>
          <p:spPr bwMode="auto">
            <a:xfrm>
              <a:off x="714" y="250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38" name="Rectangle 158"/>
            <p:cNvSpPr>
              <a:spLocks noChangeArrowheads="1"/>
            </p:cNvSpPr>
            <p:nvPr/>
          </p:nvSpPr>
          <p:spPr bwMode="auto">
            <a:xfrm>
              <a:off x="714" y="263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39" name="Rectangle 159"/>
            <p:cNvSpPr>
              <a:spLocks noChangeArrowheads="1"/>
            </p:cNvSpPr>
            <p:nvPr/>
          </p:nvSpPr>
          <p:spPr bwMode="auto">
            <a:xfrm>
              <a:off x="714" y="277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40" name="Rectangle 160"/>
            <p:cNvSpPr>
              <a:spLocks noChangeArrowheads="1"/>
            </p:cNvSpPr>
            <p:nvPr/>
          </p:nvSpPr>
          <p:spPr bwMode="auto">
            <a:xfrm>
              <a:off x="714" y="291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41" name="Rectangle 161"/>
            <p:cNvSpPr>
              <a:spLocks noChangeArrowheads="1"/>
            </p:cNvSpPr>
            <p:nvPr/>
          </p:nvSpPr>
          <p:spPr bwMode="auto">
            <a:xfrm>
              <a:off x="714" y="304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42" name="Rectangle 162"/>
            <p:cNvSpPr>
              <a:spLocks noChangeArrowheads="1"/>
            </p:cNvSpPr>
            <p:nvPr/>
          </p:nvSpPr>
          <p:spPr bwMode="auto">
            <a:xfrm>
              <a:off x="714" y="318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7507" name="Group 163"/>
          <p:cNvGrpSpPr>
            <a:grpSpLocks/>
          </p:cNvGrpSpPr>
          <p:nvPr/>
        </p:nvGrpSpPr>
        <p:grpSpPr bwMode="auto">
          <a:xfrm>
            <a:off x="2228850" y="1990725"/>
            <a:ext cx="219075" cy="3267075"/>
            <a:chOff x="714" y="1266"/>
            <a:chExt cx="138" cy="2058"/>
          </a:xfrm>
        </p:grpSpPr>
        <p:sp>
          <p:nvSpPr>
            <p:cNvPr id="8313" name="Rectangle 164"/>
            <p:cNvSpPr>
              <a:spLocks noChangeArrowheads="1"/>
            </p:cNvSpPr>
            <p:nvPr/>
          </p:nvSpPr>
          <p:spPr bwMode="auto">
            <a:xfrm>
              <a:off x="714" y="126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14" name="Rectangle 165"/>
            <p:cNvSpPr>
              <a:spLocks noChangeArrowheads="1"/>
            </p:cNvSpPr>
            <p:nvPr/>
          </p:nvSpPr>
          <p:spPr bwMode="auto">
            <a:xfrm>
              <a:off x="714" y="140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15" name="Rectangle 166"/>
            <p:cNvSpPr>
              <a:spLocks noChangeArrowheads="1"/>
            </p:cNvSpPr>
            <p:nvPr/>
          </p:nvSpPr>
          <p:spPr bwMode="auto">
            <a:xfrm>
              <a:off x="714" y="154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16" name="Rectangle 167"/>
            <p:cNvSpPr>
              <a:spLocks noChangeArrowheads="1"/>
            </p:cNvSpPr>
            <p:nvPr/>
          </p:nvSpPr>
          <p:spPr bwMode="auto">
            <a:xfrm>
              <a:off x="714" y="167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17" name="Rectangle 168"/>
            <p:cNvSpPr>
              <a:spLocks noChangeArrowheads="1"/>
            </p:cNvSpPr>
            <p:nvPr/>
          </p:nvSpPr>
          <p:spPr bwMode="auto">
            <a:xfrm>
              <a:off x="714" y="181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18" name="Rectangle 169"/>
            <p:cNvSpPr>
              <a:spLocks noChangeArrowheads="1"/>
            </p:cNvSpPr>
            <p:nvPr/>
          </p:nvSpPr>
          <p:spPr bwMode="auto">
            <a:xfrm>
              <a:off x="714" y="195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19" name="Rectangle 170"/>
            <p:cNvSpPr>
              <a:spLocks noChangeArrowheads="1"/>
            </p:cNvSpPr>
            <p:nvPr/>
          </p:nvSpPr>
          <p:spPr bwMode="auto">
            <a:xfrm>
              <a:off x="714" y="208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20" name="Rectangle 171"/>
            <p:cNvSpPr>
              <a:spLocks noChangeArrowheads="1"/>
            </p:cNvSpPr>
            <p:nvPr/>
          </p:nvSpPr>
          <p:spPr bwMode="auto">
            <a:xfrm>
              <a:off x="714" y="222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21" name="Rectangle 172"/>
            <p:cNvSpPr>
              <a:spLocks noChangeArrowheads="1"/>
            </p:cNvSpPr>
            <p:nvPr/>
          </p:nvSpPr>
          <p:spPr bwMode="auto">
            <a:xfrm>
              <a:off x="714" y="236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22" name="Rectangle 173"/>
            <p:cNvSpPr>
              <a:spLocks noChangeArrowheads="1"/>
            </p:cNvSpPr>
            <p:nvPr/>
          </p:nvSpPr>
          <p:spPr bwMode="auto">
            <a:xfrm>
              <a:off x="714" y="250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23" name="Rectangle 174"/>
            <p:cNvSpPr>
              <a:spLocks noChangeArrowheads="1"/>
            </p:cNvSpPr>
            <p:nvPr/>
          </p:nvSpPr>
          <p:spPr bwMode="auto">
            <a:xfrm>
              <a:off x="714" y="263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24" name="Rectangle 175"/>
            <p:cNvSpPr>
              <a:spLocks noChangeArrowheads="1"/>
            </p:cNvSpPr>
            <p:nvPr/>
          </p:nvSpPr>
          <p:spPr bwMode="auto">
            <a:xfrm>
              <a:off x="714" y="277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25" name="Rectangle 176"/>
            <p:cNvSpPr>
              <a:spLocks noChangeArrowheads="1"/>
            </p:cNvSpPr>
            <p:nvPr/>
          </p:nvSpPr>
          <p:spPr bwMode="auto">
            <a:xfrm>
              <a:off x="714" y="291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26" name="Rectangle 177"/>
            <p:cNvSpPr>
              <a:spLocks noChangeArrowheads="1"/>
            </p:cNvSpPr>
            <p:nvPr/>
          </p:nvSpPr>
          <p:spPr bwMode="auto">
            <a:xfrm>
              <a:off x="714" y="304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27" name="Rectangle 178"/>
            <p:cNvSpPr>
              <a:spLocks noChangeArrowheads="1"/>
            </p:cNvSpPr>
            <p:nvPr/>
          </p:nvSpPr>
          <p:spPr bwMode="auto">
            <a:xfrm>
              <a:off x="714" y="318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7523" name="Group 179"/>
          <p:cNvGrpSpPr>
            <a:grpSpLocks/>
          </p:cNvGrpSpPr>
          <p:nvPr/>
        </p:nvGrpSpPr>
        <p:grpSpPr bwMode="auto">
          <a:xfrm>
            <a:off x="2447925" y="1990725"/>
            <a:ext cx="219075" cy="3267075"/>
            <a:chOff x="714" y="1266"/>
            <a:chExt cx="138" cy="2058"/>
          </a:xfrm>
        </p:grpSpPr>
        <p:sp>
          <p:nvSpPr>
            <p:cNvPr id="8298" name="Rectangle 180"/>
            <p:cNvSpPr>
              <a:spLocks noChangeArrowheads="1"/>
            </p:cNvSpPr>
            <p:nvPr/>
          </p:nvSpPr>
          <p:spPr bwMode="auto">
            <a:xfrm>
              <a:off x="714" y="126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99" name="Rectangle 181"/>
            <p:cNvSpPr>
              <a:spLocks noChangeArrowheads="1"/>
            </p:cNvSpPr>
            <p:nvPr/>
          </p:nvSpPr>
          <p:spPr bwMode="auto">
            <a:xfrm>
              <a:off x="714" y="140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00" name="Rectangle 182"/>
            <p:cNvSpPr>
              <a:spLocks noChangeArrowheads="1"/>
            </p:cNvSpPr>
            <p:nvPr/>
          </p:nvSpPr>
          <p:spPr bwMode="auto">
            <a:xfrm>
              <a:off x="714" y="154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01" name="Rectangle 183"/>
            <p:cNvSpPr>
              <a:spLocks noChangeArrowheads="1"/>
            </p:cNvSpPr>
            <p:nvPr/>
          </p:nvSpPr>
          <p:spPr bwMode="auto">
            <a:xfrm>
              <a:off x="714" y="167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02" name="Rectangle 184"/>
            <p:cNvSpPr>
              <a:spLocks noChangeArrowheads="1"/>
            </p:cNvSpPr>
            <p:nvPr/>
          </p:nvSpPr>
          <p:spPr bwMode="auto">
            <a:xfrm>
              <a:off x="714" y="181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03" name="Rectangle 185"/>
            <p:cNvSpPr>
              <a:spLocks noChangeArrowheads="1"/>
            </p:cNvSpPr>
            <p:nvPr/>
          </p:nvSpPr>
          <p:spPr bwMode="auto">
            <a:xfrm>
              <a:off x="714" y="195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04" name="Rectangle 186"/>
            <p:cNvSpPr>
              <a:spLocks noChangeArrowheads="1"/>
            </p:cNvSpPr>
            <p:nvPr/>
          </p:nvSpPr>
          <p:spPr bwMode="auto">
            <a:xfrm>
              <a:off x="714" y="208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05" name="Rectangle 187"/>
            <p:cNvSpPr>
              <a:spLocks noChangeArrowheads="1"/>
            </p:cNvSpPr>
            <p:nvPr/>
          </p:nvSpPr>
          <p:spPr bwMode="auto">
            <a:xfrm>
              <a:off x="714" y="222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06" name="Rectangle 188"/>
            <p:cNvSpPr>
              <a:spLocks noChangeArrowheads="1"/>
            </p:cNvSpPr>
            <p:nvPr/>
          </p:nvSpPr>
          <p:spPr bwMode="auto">
            <a:xfrm>
              <a:off x="714" y="236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07" name="Rectangle 189"/>
            <p:cNvSpPr>
              <a:spLocks noChangeArrowheads="1"/>
            </p:cNvSpPr>
            <p:nvPr/>
          </p:nvSpPr>
          <p:spPr bwMode="auto">
            <a:xfrm>
              <a:off x="714" y="250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08" name="Rectangle 190"/>
            <p:cNvSpPr>
              <a:spLocks noChangeArrowheads="1"/>
            </p:cNvSpPr>
            <p:nvPr/>
          </p:nvSpPr>
          <p:spPr bwMode="auto">
            <a:xfrm>
              <a:off x="714" y="263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09" name="Rectangle 191"/>
            <p:cNvSpPr>
              <a:spLocks noChangeArrowheads="1"/>
            </p:cNvSpPr>
            <p:nvPr/>
          </p:nvSpPr>
          <p:spPr bwMode="auto">
            <a:xfrm>
              <a:off x="714" y="277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10" name="Rectangle 192"/>
            <p:cNvSpPr>
              <a:spLocks noChangeArrowheads="1"/>
            </p:cNvSpPr>
            <p:nvPr/>
          </p:nvSpPr>
          <p:spPr bwMode="auto">
            <a:xfrm>
              <a:off x="714" y="291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11" name="Rectangle 193"/>
            <p:cNvSpPr>
              <a:spLocks noChangeArrowheads="1"/>
            </p:cNvSpPr>
            <p:nvPr/>
          </p:nvSpPr>
          <p:spPr bwMode="auto">
            <a:xfrm>
              <a:off x="714" y="304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12" name="Rectangle 194"/>
            <p:cNvSpPr>
              <a:spLocks noChangeArrowheads="1"/>
            </p:cNvSpPr>
            <p:nvPr/>
          </p:nvSpPr>
          <p:spPr bwMode="auto">
            <a:xfrm>
              <a:off x="714" y="318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7539" name="Group 195"/>
          <p:cNvGrpSpPr>
            <a:grpSpLocks/>
          </p:cNvGrpSpPr>
          <p:nvPr/>
        </p:nvGrpSpPr>
        <p:grpSpPr bwMode="auto">
          <a:xfrm>
            <a:off x="2667000" y="1990725"/>
            <a:ext cx="219075" cy="3267075"/>
            <a:chOff x="714" y="1266"/>
            <a:chExt cx="138" cy="2058"/>
          </a:xfrm>
        </p:grpSpPr>
        <p:sp>
          <p:nvSpPr>
            <p:cNvPr id="8283" name="Rectangle 196"/>
            <p:cNvSpPr>
              <a:spLocks noChangeArrowheads="1"/>
            </p:cNvSpPr>
            <p:nvPr/>
          </p:nvSpPr>
          <p:spPr bwMode="auto">
            <a:xfrm>
              <a:off x="714" y="126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84" name="Rectangle 197"/>
            <p:cNvSpPr>
              <a:spLocks noChangeArrowheads="1"/>
            </p:cNvSpPr>
            <p:nvPr/>
          </p:nvSpPr>
          <p:spPr bwMode="auto">
            <a:xfrm>
              <a:off x="714" y="140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85" name="Rectangle 198"/>
            <p:cNvSpPr>
              <a:spLocks noChangeArrowheads="1"/>
            </p:cNvSpPr>
            <p:nvPr/>
          </p:nvSpPr>
          <p:spPr bwMode="auto">
            <a:xfrm>
              <a:off x="714" y="154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86" name="Rectangle 199"/>
            <p:cNvSpPr>
              <a:spLocks noChangeArrowheads="1"/>
            </p:cNvSpPr>
            <p:nvPr/>
          </p:nvSpPr>
          <p:spPr bwMode="auto">
            <a:xfrm>
              <a:off x="714" y="167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87" name="Rectangle 200"/>
            <p:cNvSpPr>
              <a:spLocks noChangeArrowheads="1"/>
            </p:cNvSpPr>
            <p:nvPr/>
          </p:nvSpPr>
          <p:spPr bwMode="auto">
            <a:xfrm>
              <a:off x="714" y="181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88" name="Rectangle 201"/>
            <p:cNvSpPr>
              <a:spLocks noChangeArrowheads="1"/>
            </p:cNvSpPr>
            <p:nvPr/>
          </p:nvSpPr>
          <p:spPr bwMode="auto">
            <a:xfrm>
              <a:off x="714" y="195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89" name="Rectangle 202"/>
            <p:cNvSpPr>
              <a:spLocks noChangeArrowheads="1"/>
            </p:cNvSpPr>
            <p:nvPr/>
          </p:nvSpPr>
          <p:spPr bwMode="auto">
            <a:xfrm>
              <a:off x="714" y="208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90" name="Rectangle 203"/>
            <p:cNvSpPr>
              <a:spLocks noChangeArrowheads="1"/>
            </p:cNvSpPr>
            <p:nvPr/>
          </p:nvSpPr>
          <p:spPr bwMode="auto">
            <a:xfrm>
              <a:off x="714" y="222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91" name="Rectangle 204"/>
            <p:cNvSpPr>
              <a:spLocks noChangeArrowheads="1"/>
            </p:cNvSpPr>
            <p:nvPr/>
          </p:nvSpPr>
          <p:spPr bwMode="auto">
            <a:xfrm>
              <a:off x="714" y="236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92" name="Rectangle 205"/>
            <p:cNvSpPr>
              <a:spLocks noChangeArrowheads="1"/>
            </p:cNvSpPr>
            <p:nvPr/>
          </p:nvSpPr>
          <p:spPr bwMode="auto">
            <a:xfrm>
              <a:off x="714" y="250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93" name="Rectangle 206"/>
            <p:cNvSpPr>
              <a:spLocks noChangeArrowheads="1"/>
            </p:cNvSpPr>
            <p:nvPr/>
          </p:nvSpPr>
          <p:spPr bwMode="auto">
            <a:xfrm>
              <a:off x="714" y="263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94" name="Rectangle 207"/>
            <p:cNvSpPr>
              <a:spLocks noChangeArrowheads="1"/>
            </p:cNvSpPr>
            <p:nvPr/>
          </p:nvSpPr>
          <p:spPr bwMode="auto">
            <a:xfrm>
              <a:off x="714" y="277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95" name="Rectangle 208"/>
            <p:cNvSpPr>
              <a:spLocks noChangeArrowheads="1"/>
            </p:cNvSpPr>
            <p:nvPr/>
          </p:nvSpPr>
          <p:spPr bwMode="auto">
            <a:xfrm>
              <a:off x="714" y="291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96" name="Rectangle 209"/>
            <p:cNvSpPr>
              <a:spLocks noChangeArrowheads="1"/>
            </p:cNvSpPr>
            <p:nvPr/>
          </p:nvSpPr>
          <p:spPr bwMode="auto">
            <a:xfrm>
              <a:off x="714" y="304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97" name="Rectangle 210"/>
            <p:cNvSpPr>
              <a:spLocks noChangeArrowheads="1"/>
            </p:cNvSpPr>
            <p:nvPr/>
          </p:nvSpPr>
          <p:spPr bwMode="auto">
            <a:xfrm>
              <a:off x="714" y="318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7555" name="Group 211"/>
          <p:cNvGrpSpPr>
            <a:grpSpLocks/>
          </p:cNvGrpSpPr>
          <p:nvPr/>
        </p:nvGrpSpPr>
        <p:grpSpPr bwMode="auto">
          <a:xfrm>
            <a:off x="2886075" y="1990725"/>
            <a:ext cx="219075" cy="3267075"/>
            <a:chOff x="714" y="1266"/>
            <a:chExt cx="138" cy="2058"/>
          </a:xfrm>
        </p:grpSpPr>
        <p:sp>
          <p:nvSpPr>
            <p:cNvPr id="8268" name="Rectangle 212"/>
            <p:cNvSpPr>
              <a:spLocks noChangeArrowheads="1"/>
            </p:cNvSpPr>
            <p:nvPr/>
          </p:nvSpPr>
          <p:spPr bwMode="auto">
            <a:xfrm>
              <a:off x="714" y="126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69" name="Rectangle 213"/>
            <p:cNvSpPr>
              <a:spLocks noChangeArrowheads="1"/>
            </p:cNvSpPr>
            <p:nvPr/>
          </p:nvSpPr>
          <p:spPr bwMode="auto">
            <a:xfrm>
              <a:off x="714" y="140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70" name="Rectangle 214"/>
            <p:cNvSpPr>
              <a:spLocks noChangeArrowheads="1"/>
            </p:cNvSpPr>
            <p:nvPr/>
          </p:nvSpPr>
          <p:spPr bwMode="auto">
            <a:xfrm>
              <a:off x="714" y="154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71" name="Rectangle 215"/>
            <p:cNvSpPr>
              <a:spLocks noChangeArrowheads="1"/>
            </p:cNvSpPr>
            <p:nvPr/>
          </p:nvSpPr>
          <p:spPr bwMode="auto">
            <a:xfrm>
              <a:off x="714" y="167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72" name="Rectangle 216"/>
            <p:cNvSpPr>
              <a:spLocks noChangeArrowheads="1"/>
            </p:cNvSpPr>
            <p:nvPr/>
          </p:nvSpPr>
          <p:spPr bwMode="auto">
            <a:xfrm>
              <a:off x="714" y="181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73" name="Rectangle 217"/>
            <p:cNvSpPr>
              <a:spLocks noChangeArrowheads="1"/>
            </p:cNvSpPr>
            <p:nvPr/>
          </p:nvSpPr>
          <p:spPr bwMode="auto">
            <a:xfrm>
              <a:off x="714" y="195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74" name="Rectangle 218"/>
            <p:cNvSpPr>
              <a:spLocks noChangeArrowheads="1"/>
            </p:cNvSpPr>
            <p:nvPr/>
          </p:nvSpPr>
          <p:spPr bwMode="auto">
            <a:xfrm>
              <a:off x="714" y="208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75" name="Rectangle 219"/>
            <p:cNvSpPr>
              <a:spLocks noChangeArrowheads="1"/>
            </p:cNvSpPr>
            <p:nvPr/>
          </p:nvSpPr>
          <p:spPr bwMode="auto">
            <a:xfrm>
              <a:off x="714" y="222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76" name="Rectangle 220"/>
            <p:cNvSpPr>
              <a:spLocks noChangeArrowheads="1"/>
            </p:cNvSpPr>
            <p:nvPr/>
          </p:nvSpPr>
          <p:spPr bwMode="auto">
            <a:xfrm>
              <a:off x="714" y="236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77" name="Rectangle 221"/>
            <p:cNvSpPr>
              <a:spLocks noChangeArrowheads="1"/>
            </p:cNvSpPr>
            <p:nvPr/>
          </p:nvSpPr>
          <p:spPr bwMode="auto">
            <a:xfrm>
              <a:off x="714" y="250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78" name="Rectangle 222"/>
            <p:cNvSpPr>
              <a:spLocks noChangeArrowheads="1"/>
            </p:cNvSpPr>
            <p:nvPr/>
          </p:nvSpPr>
          <p:spPr bwMode="auto">
            <a:xfrm>
              <a:off x="714" y="263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79" name="Rectangle 223"/>
            <p:cNvSpPr>
              <a:spLocks noChangeArrowheads="1"/>
            </p:cNvSpPr>
            <p:nvPr/>
          </p:nvSpPr>
          <p:spPr bwMode="auto">
            <a:xfrm>
              <a:off x="714" y="277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80" name="Rectangle 224"/>
            <p:cNvSpPr>
              <a:spLocks noChangeArrowheads="1"/>
            </p:cNvSpPr>
            <p:nvPr/>
          </p:nvSpPr>
          <p:spPr bwMode="auto">
            <a:xfrm>
              <a:off x="714" y="291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81" name="Rectangle 225"/>
            <p:cNvSpPr>
              <a:spLocks noChangeArrowheads="1"/>
            </p:cNvSpPr>
            <p:nvPr/>
          </p:nvSpPr>
          <p:spPr bwMode="auto">
            <a:xfrm>
              <a:off x="714" y="304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82" name="Rectangle 226"/>
            <p:cNvSpPr>
              <a:spLocks noChangeArrowheads="1"/>
            </p:cNvSpPr>
            <p:nvPr/>
          </p:nvSpPr>
          <p:spPr bwMode="auto">
            <a:xfrm>
              <a:off x="714" y="318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7571" name="Group 227"/>
          <p:cNvGrpSpPr>
            <a:grpSpLocks/>
          </p:cNvGrpSpPr>
          <p:nvPr/>
        </p:nvGrpSpPr>
        <p:grpSpPr bwMode="auto">
          <a:xfrm>
            <a:off x="3105150" y="1990725"/>
            <a:ext cx="219075" cy="3267075"/>
            <a:chOff x="714" y="1266"/>
            <a:chExt cx="138" cy="2058"/>
          </a:xfrm>
        </p:grpSpPr>
        <p:sp>
          <p:nvSpPr>
            <p:cNvPr id="8253" name="Rectangle 228"/>
            <p:cNvSpPr>
              <a:spLocks noChangeArrowheads="1"/>
            </p:cNvSpPr>
            <p:nvPr/>
          </p:nvSpPr>
          <p:spPr bwMode="auto">
            <a:xfrm>
              <a:off x="714" y="126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54" name="Rectangle 229"/>
            <p:cNvSpPr>
              <a:spLocks noChangeArrowheads="1"/>
            </p:cNvSpPr>
            <p:nvPr/>
          </p:nvSpPr>
          <p:spPr bwMode="auto">
            <a:xfrm>
              <a:off x="714" y="140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55" name="Rectangle 230"/>
            <p:cNvSpPr>
              <a:spLocks noChangeArrowheads="1"/>
            </p:cNvSpPr>
            <p:nvPr/>
          </p:nvSpPr>
          <p:spPr bwMode="auto">
            <a:xfrm>
              <a:off x="714" y="154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56" name="Rectangle 231"/>
            <p:cNvSpPr>
              <a:spLocks noChangeArrowheads="1"/>
            </p:cNvSpPr>
            <p:nvPr/>
          </p:nvSpPr>
          <p:spPr bwMode="auto">
            <a:xfrm>
              <a:off x="714" y="167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57" name="Rectangle 232"/>
            <p:cNvSpPr>
              <a:spLocks noChangeArrowheads="1"/>
            </p:cNvSpPr>
            <p:nvPr/>
          </p:nvSpPr>
          <p:spPr bwMode="auto">
            <a:xfrm>
              <a:off x="714" y="181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58" name="Rectangle 233"/>
            <p:cNvSpPr>
              <a:spLocks noChangeArrowheads="1"/>
            </p:cNvSpPr>
            <p:nvPr/>
          </p:nvSpPr>
          <p:spPr bwMode="auto">
            <a:xfrm>
              <a:off x="714" y="195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59" name="Rectangle 234"/>
            <p:cNvSpPr>
              <a:spLocks noChangeArrowheads="1"/>
            </p:cNvSpPr>
            <p:nvPr/>
          </p:nvSpPr>
          <p:spPr bwMode="auto">
            <a:xfrm>
              <a:off x="714" y="208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60" name="Rectangle 235"/>
            <p:cNvSpPr>
              <a:spLocks noChangeArrowheads="1"/>
            </p:cNvSpPr>
            <p:nvPr/>
          </p:nvSpPr>
          <p:spPr bwMode="auto">
            <a:xfrm>
              <a:off x="714" y="222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61" name="Rectangle 236"/>
            <p:cNvSpPr>
              <a:spLocks noChangeArrowheads="1"/>
            </p:cNvSpPr>
            <p:nvPr/>
          </p:nvSpPr>
          <p:spPr bwMode="auto">
            <a:xfrm>
              <a:off x="714" y="236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62" name="Rectangle 237"/>
            <p:cNvSpPr>
              <a:spLocks noChangeArrowheads="1"/>
            </p:cNvSpPr>
            <p:nvPr/>
          </p:nvSpPr>
          <p:spPr bwMode="auto">
            <a:xfrm>
              <a:off x="714" y="250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63" name="Rectangle 238"/>
            <p:cNvSpPr>
              <a:spLocks noChangeArrowheads="1"/>
            </p:cNvSpPr>
            <p:nvPr/>
          </p:nvSpPr>
          <p:spPr bwMode="auto">
            <a:xfrm>
              <a:off x="714" y="263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64" name="Rectangle 239"/>
            <p:cNvSpPr>
              <a:spLocks noChangeArrowheads="1"/>
            </p:cNvSpPr>
            <p:nvPr/>
          </p:nvSpPr>
          <p:spPr bwMode="auto">
            <a:xfrm>
              <a:off x="714" y="277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65" name="Rectangle 240"/>
            <p:cNvSpPr>
              <a:spLocks noChangeArrowheads="1"/>
            </p:cNvSpPr>
            <p:nvPr/>
          </p:nvSpPr>
          <p:spPr bwMode="auto">
            <a:xfrm>
              <a:off x="714" y="291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66" name="Rectangle 241"/>
            <p:cNvSpPr>
              <a:spLocks noChangeArrowheads="1"/>
            </p:cNvSpPr>
            <p:nvPr/>
          </p:nvSpPr>
          <p:spPr bwMode="auto">
            <a:xfrm>
              <a:off x="714" y="304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67" name="Rectangle 242"/>
            <p:cNvSpPr>
              <a:spLocks noChangeArrowheads="1"/>
            </p:cNvSpPr>
            <p:nvPr/>
          </p:nvSpPr>
          <p:spPr bwMode="auto">
            <a:xfrm>
              <a:off x="714" y="318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7587" name="Group 243"/>
          <p:cNvGrpSpPr>
            <a:grpSpLocks/>
          </p:cNvGrpSpPr>
          <p:nvPr/>
        </p:nvGrpSpPr>
        <p:grpSpPr bwMode="auto">
          <a:xfrm>
            <a:off x="3324225" y="1990725"/>
            <a:ext cx="219075" cy="3267075"/>
            <a:chOff x="714" y="1266"/>
            <a:chExt cx="138" cy="2058"/>
          </a:xfrm>
        </p:grpSpPr>
        <p:sp>
          <p:nvSpPr>
            <p:cNvPr id="8238" name="Rectangle 244"/>
            <p:cNvSpPr>
              <a:spLocks noChangeArrowheads="1"/>
            </p:cNvSpPr>
            <p:nvPr/>
          </p:nvSpPr>
          <p:spPr bwMode="auto">
            <a:xfrm>
              <a:off x="714" y="126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9" name="Rectangle 245"/>
            <p:cNvSpPr>
              <a:spLocks noChangeArrowheads="1"/>
            </p:cNvSpPr>
            <p:nvPr/>
          </p:nvSpPr>
          <p:spPr bwMode="auto">
            <a:xfrm>
              <a:off x="714" y="140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0" name="Rectangle 246"/>
            <p:cNvSpPr>
              <a:spLocks noChangeArrowheads="1"/>
            </p:cNvSpPr>
            <p:nvPr/>
          </p:nvSpPr>
          <p:spPr bwMode="auto">
            <a:xfrm>
              <a:off x="714" y="154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1" name="Rectangle 247"/>
            <p:cNvSpPr>
              <a:spLocks noChangeArrowheads="1"/>
            </p:cNvSpPr>
            <p:nvPr/>
          </p:nvSpPr>
          <p:spPr bwMode="auto">
            <a:xfrm>
              <a:off x="714" y="167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2" name="Rectangle 248"/>
            <p:cNvSpPr>
              <a:spLocks noChangeArrowheads="1"/>
            </p:cNvSpPr>
            <p:nvPr/>
          </p:nvSpPr>
          <p:spPr bwMode="auto">
            <a:xfrm>
              <a:off x="714" y="181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3" name="Rectangle 249"/>
            <p:cNvSpPr>
              <a:spLocks noChangeArrowheads="1"/>
            </p:cNvSpPr>
            <p:nvPr/>
          </p:nvSpPr>
          <p:spPr bwMode="auto">
            <a:xfrm>
              <a:off x="714" y="195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4" name="Rectangle 250"/>
            <p:cNvSpPr>
              <a:spLocks noChangeArrowheads="1"/>
            </p:cNvSpPr>
            <p:nvPr/>
          </p:nvSpPr>
          <p:spPr bwMode="auto">
            <a:xfrm>
              <a:off x="714" y="208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5" name="Rectangle 251"/>
            <p:cNvSpPr>
              <a:spLocks noChangeArrowheads="1"/>
            </p:cNvSpPr>
            <p:nvPr/>
          </p:nvSpPr>
          <p:spPr bwMode="auto">
            <a:xfrm>
              <a:off x="714" y="222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6" name="Rectangle 252"/>
            <p:cNvSpPr>
              <a:spLocks noChangeArrowheads="1"/>
            </p:cNvSpPr>
            <p:nvPr/>
          </p:nvSpPr>
          <p:spPr bwMode="auto">
            <a:xfrm>
              <a:off x="714" y="236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7" name="Rectangle 253"/>
            <p:cNvSpPr>
              <a:spLocks noChangeArrowheads="1"/>
            </p:cNvSpPr>
            <p:nvPr/>
          </p:nvSpPr>
          <p:spPr bwMode="auto">
            <a:xfrm>
              <a:off x="714" y="250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8" name="Rectangle 254"/>
            <p:cNvSpPr>
              <a:spLocks noChangeArrowheads="1"/>
            </p:cNvSpPr>
            <p:nvPr/>
          </p:nvSpPr>
          <p:spPr bwMode="auto">
            <a:xfrm>
              <a:off x="714" y="263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9" name="Rectangle 255"/>
            <p:cNvSpPr>
              <a:spLocks noChangeArrowheads="1"/>
            </p:cNvSpPr>
            <p:nvPr/>
          </p:nvSpPr>
          <p:spPr bwMode="auto">
            <a:xfrm>
              <a:off x="714" y="277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50" name="Rectangle 256"/>
            <p:cNvSpPr>
              <a:spLocks noChangeArrowheads="1"/>
            </p:cNvSpPr>
            <p:nvPr/>
          </p:nvSpPr>
          <p:spPr bwMode="auto">
            <a:xfrm>
              <a:off x="714" y="291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51" name="Rectangle 257"/>
            <p:cNvSpPr>
              <a:spLocks noChangeArrowheads="1"/>
            </p:cNvSpPr>
            <p:nvPr/>
          </p:nvSpPr>
          <p:spPr bwMode="auto">
            <a:xfrm>
              <a:off x="714" y="304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52" name="Rectangle 258"/>
            <p:cNvSpPr>
              <a:spLocks noChangeArrowheads="1"/>
            </p:cNvSpPr>
            <p:nvPr/>
          </p:nvSpPr>
          <p:spPr bwMode="auto">
            <a:xfrm>
              <a:off x="714" y="318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7603" name="Group 259"/>
          <p:cNvGrpSpPr>
            <a:grpSpLocks/>
          </p:cNvGrpSpPr>
          <p:nvPr/>
        </p:nvGrpSpPr>
        <p:grpSpPr bwMode="auto">
          <a:xfrm>
            <a:off x="3543300" y="1990725"/>
            <a:ext cx="219075" cy="3267075"/>
            <a:chOff x="714" y="1266"/>
            <a:chExt cx="138" cy="2058"/>
          </a:xfrm>
        </p:grpSpPr>
        <p:sp>
          <p:nvSpPr>
            <p:cNvPr id="8223" name="Rectangle 260"/>
            <p:cNvSpPr>
              <a:spLocks noChangeArrowheads="1"/>
            </p:cNvSpPr>
            <p:nvPr/>
          </p:nvSpPr>
          <p:spPr bwMode="auto">
            <a:xfrm>
              <a:off x="714" y="126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4" name="Rectangle 261"/>
            <p:cNvSpPr>
              <a:spLocks noChangeArrowheads="1"/>
            </p:cNvSpPr>
            <p:nvPr/>
          </p:nvSpPr>
          <p:spPr bwMode="auto">
            <a:xfrm>
              <a:off x="714" y="140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5" name="Rectangle 262"/>
            <p:cNvSpPr>
              <a:spLocks noChangeArrowheads="1"/>
            </p:cNvSpPr>
            <p:nvPr/>
          </p:nvSpPr>
          <p:spPr bwMode="auto">
            <a:xfrm>
              <a:off x="714" y="154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6" name="Rectangle 263"/>
            <p:cNvSpPr>
              <a:spLocks noChangeArrowheads="1"/>
            </p:cNvSpPr>
            <p:nvPr/>
          </p:nvSpPr>
          <p:spPr bwMode="auto">
            <a:xfrm>
              <a:off x="714" y="167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7" name="Rectangle 264"/>
            <p:cNvSpPr>
              <a:spLocks noChangeArrowheads="1"/>
            </p:cNvSpPr>
            <p:nvPr/>
          </p:nvSpPr>
          <p:spPr bwMode="auto">
            <a:xfrm>
              <a:off x="714" y="181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8" name="Rectangle 265"/>
            <p:cNvSpPr>
              <a:spLocks noChangeArrowheads="1"/>
            </p:cNvSpPr>
            <p:nvPr/>
          </p:nvSpPr>
          <p:spPr bwMode="auto">
            <a:xfrm>
              <a:off x="714" y="195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9" name="Rectangle 266"/>
            <p:cNvSpPr>
              <a:spLocks noChangeArrowheads="1"/>
            </p:cNvSpPr>
            <p:nvPr/>
          </p:nvSpPr>
          <p:spPr bwMode="auto">
            <a:xfrm>
              <a:off x="714" y="208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0" name="Rectangle 267"/>
            <p:cNvSpPr>
              <a:spLocks noChangeArrowheads="1"/>
            </p:cNvSpPr>
            <p:nvPr/>
          </p:nvSpPr>
          <p:spPr bwMode="auto">
            <a:xfrm>
              <a:off x="714" y="222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1" name="Rectangle 268"/>
            <p:cNvSpPr>
              <a:spLocks noChangeArrowheads="1"/>
            </p:cNvSpPr>
            <p:nvPr/>
          </p:nvSpPr>
          <p:spPr bwMode="auto">
            <a:xfrm>
              <a:off x="714" y="2364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2" name="Rectangle 269"/>
            <p:cNvSpPr>
              <a:spLocks noChangeArrowheads="1"/>
            </p:cNvSpPr>
            <p:nvPr/>
          </p:nvSpPr>
          <p:spPr bwMode="auto">
            <a:xfrm>
              <a:off x="714" y="2501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3" name="Rectangle 270"/>
            <p:cNvSpPr>
              <a:spLocks noChangeArrowheads="1"/>
            </p:cNvSpPr>
            <p:nvPr/>
          </p:nvSpPr>
          <p:spPr bwMode="auto">
            <a:xfrm>
              <a:off x="714" y="2638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4" name="Rectangle 271"/>
            <p:cNvSpPr>
              <a:spLocks noChangeArrowheads="1"/>
            </p:cNvSpPr>
            <p:nvPr/>
          </p:nvSpPr>
          <p:spPr bwMode="auto">
            <a:xfrm>
              <a:off x="714" y="2775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5" name="Rectangle 272"/>
            <p:cNvSpPr>
              <a:spLocks noChangeArrowheads="1"/>
            </p:cNvSpPr>
            <p:nvPr/>
          </p:nvSpPr>
          <p:spPr bwMode="auto">
            <a:xfrm>
              <a:off x="714" y="2912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6" name="Rectangle 273"/>
            <p:cNvSpPr>
              <a:spLocks noChangeArrowheads="1"/>
            </p:cNvSpPr>
            <p:nvPr/>
          </p:nvSpPr>
          <p:spPr bwMode="auto">
            <a:xfrm>
              <a:off x="714" y="3049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7" name="Rectangle 274"/>
            <p:cNvSpPr>
              <a:spLocks noChangeArrowheads="1"/>
            </p:cNvSpPr>
            <p:nvPr/>
          </p:nvSpPr>
          <p:spPr bwMode="auto">
            <a:xfrm>
              <a:off x="714" y="3186"/>
              <a:ext cx="138" cy="1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7619" name="Rectangle 275"/>
          <p:cNvSpPr>
            <a:spLocks noChangeArrowheads="1"/>
          </p:cNvSpPr>
          <p:nvPr/>
        </p:nvSpPr>
        <p:spPr bwMode="auto">
          <a:xfrm>
            <a:off x="1133475" y="1990725"/>
            <a:ext cx="2190750" cy="3276600"/>
          </a:xfrm>
          <a:prstGeom prst="rect">
            <a:avLst/>
          </a:prstGeom>
          <a:gradFill rotWithShape="1">
            <a:gsLst>
              <a:gs pos="0">
                <a:srgbClr val="000099">
                  <a:alpha val="79999"/>
                </a:srgbClr>
              </a:gs>
              <a:gs pos="100000">
                <a:srgbClr val="000047">
                  <a:alpha val="79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620" name="Rectangle 276"/>
          <p:cNvSpPr>
            <a:spLocks noChangeArrowheads="1"/>
          </p:cNvSpPr>
          <p:nvPr/>
        </p:nvSpPr>
        <p:spPr bwMode="auto">
          <a:xfrm>
            <a:off x="3295650" y="1990725"/>
            <a:ext cx="466725" cy="3276600"/>
          </a:xfrm>
          <a:prstGeom prst="rect">
            <a:avLst/>
          </a:prstGeom>
          <a:solidFill>
            <a:srgbClr val="990000">
              <a:alpha val="7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621" name="Text Box 277"/>
          <p:cNvSpPr txBox="1">
            <a:spLocks noChangeArrowheads="1"/>
          </p:cNvSpPr>
          <p:nvPr/>
        </p:nvSpPr>
        <p:spPr bwMode="auto">
          <a:xfrm>
            <a:off x="1504950" y="2838450"/>
            <a:ext cx="14097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   15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x 10</a:t>
            </a:r>
          </a:p>
        </p:txBody>
      </p:sp>
      <p:sp>
        <p:nvSpPr>
          <p:cNvPr id="57622" name="Text Box 278"/>
          <p:cNvSpPr txBox="1">
            <a:spLocks noChangeArrowheads="1"/>
          </p:cNvSpPr>
          <p:nvPr/>
        </p:nvSpPr>
        <p:spPr bwMode="auto">
          <a:xfrm>
            <a:off x="2638425" y="3248025"/>
            <a:ext cx="619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/>
              <a:t>+</a:t>
            </a:r>
          </a:p>
        </p:txBody>
      </p:sp>
      <p:sp>
        <p:nvSpPr>
          <p:cNvPr id="57626" name="Text Box 282"/>
          <p:cNvSpPr txBox="1">
            <a:spLocks noChangeArrowheads="1"/>
          </p:cNvSpPr>
          <p:nvPr/>
        </p:nvSpPr>
        <p:spPr bwMode="auto">
          <a:xfrm>
            <a:off x="2857500" y="2828925"/>
            <a:ext cx="14097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   15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 x  2</a:t>
            </a:r>
          </a:p>
        </p:txBody>
      </p:sp>
      <p:sp>
        <p:nvSpPr>
          <p:cNvPr id="57628" name="Text Box 284"/>
          <p:cNvSpPr txBox="1">
            <a:spLocks noChangeArrowheads="1"/>
          </p:cNvSpPr>
          <p:nvPr/>
        </p:nvSpPr>
        <p:spPr bwMode="auto">
          <a:xfrm>
            <a:off x="5048250" y="3476625"/>
            <a:ext cx="3343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990000"/>
                </a:solidFill>
              </a:rPr>
              <a:t>30</a:t>
            </a:r>
            <a:r>
              <a:rPr lang="en-US" altLang="en-US" sz="3600" b="1"/>
              <a:t> =  15 x 2</a:t>
            </a:r>
          </a:p>
        </p:txBody>
      </p:sp>
      <p:grpSp>
        <p:nvGrpSpPr>
          <p:cNvPr id="57632" name="Group 288"/>
          <p:cNvGrpSpPr>
            <a:grpSpLocks/>
          </p:cNvGrpSpPr>
          <p:nvPr/>
        </p:nvGrpSpPr>
        <p:grpSpPr bwMode="auto">
          <a:xfrm>
            <a:off x="4476750" y="2276475"/>
            <a:ext cx="1552575" cy="1190625"/>
            <a:chOff x="2820" y="1434"/>
            <a:chExt cx="978" cy="750"/>
          </a:xfrm>
        </p:grpSpPr>
        <p:sp>
          <p:nvSpPr>
            <p:cNvPr id="8221" name="Text Box 283"/>
            <p:cNvSpPr txBox="1">
              <a:spLocks noChangeArrowheads="1"/>
            </p:cNvSpPr>
            <p:nvPr/>
          </p:nvSpPr>
          <p:spPr bwMode="auto">
            <a:xfrm>
              <a:off x="2904" y="1434"/>
              <a:ext cx="89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3600" b="1">
                  <a:solidFill>
                    <a:schemeClr val="folHlink"/>
                  </a:solidFill>
                </a:rPr>
                <a:t>   15</a:t>
              </a:r>
            </a:p>
            <a:p>
              <a:pPr eaLnBrk="1" hangingPunct="1"/>
              <a:r>
                <a:rPr lang="en-US" altLang="en-US" sz="3600" b="1">
                  <a:solidFill>
                    <a:schemeClr val="folHlink"/>
                  </a:solidFill>
                </a:rPr>
                <a:t>x 12</a:t>
              </a:r>
            </a:p>
          </p:txBody>
        </p:sp>
        <p:sp>
          <p:nvSpPr>
            <p:cNvPr id="8222" name="Line 286"/>
            <p:cNvSpPr>
              <a:spLocks noChangeShapeType="1"/>
            </p:cNvSpPr>
            <p:nvPr/>
          </p:nvSpPr>
          <p:spPr bwMode="auto">
            <a:xfrm>
              <a:off x="2820" y="2160"/>
              <a:ext cx="8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637" name="Group 293"/>
          <p:cNvGrpSpPr>
            <a:grpSpLocks/>
          </p:cNvGrpSpPr>
          <p:nvPr/>
        </p:nvGrpSpPr>
        <p:grpSpPr bwMode="auto">
          <a:xfrm>
            <a:off x="4391025" y="3952875"/>
            <a:ext cx="4019550" cy="641350"/>
            <a:chOff x="2574" y="3060"/>
            <a:chExt cx="2532" cy="404"/>
          </a:xfrm>
        </p:grpSpPr>
        <p:sp>
          <p:nvSpPr>
            <p:cNvPr id="8219" name="Text Box 289"/>
            <p:cNvSpPr txBox="1">
              <a:spLocks noChangeArrowheads="1"/>
            </p:cNvSpPr>
            <p:nvPr/>
          </p:nvSpPr>
          <p:spPr bwMode="auto">
            <a:xfrm>
              <a:off x="2814" y="3060"/>
              <a:ext cx="22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b="1">
                  <a:solidFill>
                    <a:srgbClr val="000099"/>
                  </a:solidFill>
                </a:rPr>
                <a:t>150</a:t>
              </a:r>
              <a:r>
                <a:rPr lang="en-US" altLang="en-US" sz="3600" b="1"/>
                <a:t> =  15 x 10</a:t>
              </a:r>
            </a:p>
          </p:txBody>
        </p:sp>
        <p:sp>
          <p:nvSpPr>
            <p:cNvPr id="8220" name="Line 290"/>
            <p:cNvSpPr>
              <a:spLocks noChangeShapeType="1"/>
            </p:cNvSpPr>
            <p:nvPr/>
          </p:nvSpPr>
          <p:spPr bwMode="auto">
            <a:xfrm>
              <a:off x="2574" y="3408"/>
              <a:ext cx="8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8" name="Text Box 294"/>
          <p:cNvSpPr txBox="1">
            <a:spLocks noChangeArrowheads="1"/>
          </p:cNvSpPr>
          <p:nvPr/>
        </p:nvSpPr>
        <p:spPr bwMode="auto">
          <a:xfrm>
            <a:off x="4752975" y="4467225"/>
            <a:ext cx="1190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FF00"/>
                </a:solidFill>
              </a:rPr>
              <a:t>180</a:t>
            </a:r>
          </a:p>
        </p:txBody>
      </p:sp>
    </p:spTree>
  </p:cSld>
  <p:clrMapOvr>
    <a:masterClrMapping/>
  </p:clrMapOvr>
  <p:transition spd="slow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7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7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7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2000"/>
                                        <p:tgtEl>
                                          <p:spTgt spid="5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2000"/>
                                        <p:tgtEl>
                                          <p:spTgt spid="5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7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7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3000" fill="hold"/>
                                        <p:tgtEl>
                                          <p:spTgt spid="57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3000" fill="hold"/>
                                        <p:tgtEl>
                                          <p:spTgt spid="57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0" fill="hold"/>
                                        <p:tgtEl>
                                          <p:spTgt spid="57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0" fill="hold"/>
                                        <p:tgtEl>
                                          <p:spTgt spid="57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3000" fill="hold"/>
                                        <p:tgtEl>
                                          <p:spTgt spid="57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3000" fill="hold"/>
                                        <p:tgtEl>
                                          <p:spTgt spid="57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19" grpId="0" animBg="1"/>
      <p:bldP spid="57620" grpId="0" animBg="1"/>
      <p:bldP spid="57621" grpId="0"/>
      <p:bldP spid="57622" grpId="0"/>
      <p:bldP spid="57626" grpId="0"/>
      <p:bldP spid="57628" grpId="0"/>
      <p:bldP spid="82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Multiplication: </a:t>
            </a:r>
            <a:br>
              <a:rPr lang="en-US" altLang="en-US" dirty="0" smtClean="0"/>
            </a:br>
            <a:r>
              <a:rPr lang="en-US" altLang="en-US" dirty="0" smtClean="0"/>
              <a:t>The Distributive Property</a:t>
            </a:r>
          </a:p>
        </p:txBody>
      </p:sp>
      <p:sp>
        <p:nvSpPr>
          <p:cNvPr id="8195" name="Rectangle 9"/>
          <p:cNvSpPr>
            <a:spLocks noChangeArrowheads="1"/>
          </p:cNvSpPr>
          <p:nvPr/>
        </p:nvSpPr>
        <p:spPr bwMode="auto">
          <a:xfrm>
            <a:off x="706438" y="1982788"/>
            <a:ext cx="761458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b="1" dirty="0" smtClean="0"/>
              <a:t>The product of a sum is equal to</a:t>
            </a:r>
          </a:p>
          <a:p>
            <a:pPr eaLnBrk="1" hangingPunct="1"/>
            <a:r>
              <a:rPr lang="en-US" altLang="en-US" sz="3600" b="1" dirty="0" smtClean="0"/>
              <a:t>the sum of the products.</a:t>
            </a:r>
            <a:endParaRPr lang="en-US" altLang="en-US" sz="3600" b="1" dirty="0"/>
          </a:p>
        </p:txBody>
      </p:sp>
      <p:sp>
        <p:nvSpPr>
          <p:cNvPr id="8220" name="Line 290"/>
          <p:cNvSpPr>
            <a:spLocks noChangeShapeType="1"/>
          </p:cNvSpPr>
          <p:nvPr/>
        </p:nvSpPr>
        <p:spPr bwMode="auto">
          <a:xfrm>
            <a:off x="4391025" y="-901467"/>
            <a:ext cx="1390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Rectangle 9"/>
          <p:cNvSpPr>
            <a:spLocks noChangeArrowheads="1"/>
          </p:cNvSpPr>
          <p:nvPr/>
        </p:nvSpPr>
        <p:spPr bwMode="auto">
          <a:xfrm>
            <a:off x="1544637" y="3897313"/>
            <a:ext cx="51603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b="1" dirty="0" smtClean="0"/>
              <a:t>Written another way:</a:t>
            </a:r>
          </a:p>
          <a:p>
            <a:pPr eaLnBrk="1" hangingPunct="1"/>
            <a:r>
              <a:rPr lang="en-US" altLang="en-US" sz="3600" b="1" dirty="0">
                <a:solidFill>
                  <a:srgbClr val="FFFF00"/>
                </a:solidFill>
              </a:rPr>
              <a:t>a</a:t>
            </a:r>
            <a:r>
              <a:rPr lang="en-US" altLang="en-US" sz="3600" b="1" dirty="0" smtClean="0"/>
              <a:t> ( </a:t>
            </a:r>
            <a:r>
              <a:rPr lang="en-US" altLang="en-US" sz="3600" b="1" dirty="0" smtClean="0">
                <a:solidFill>
                  <a:srgbClr val="002060"/>
                </a:solidFill>
              </a:rPr>
              <a:t>b</a:t>
            </a:r>
            <a:r>
              <a:rPr lang="en-US" altLang="en-US" sz="3600" b="1" dirty="0" smtClean="0"/>
              <a:t> + </a:t>
            </a:r>
            <a:r>
              <a:rPr lang="en-US" altLang="en-US" sz="3600" b="1" dirty="0" smtClean="0">
                <a:solidFill>
                  <a:srgbClr val="C00000"/>
                </a:solidFill>
              </a:rPr>
              <a:t>c</a:t>
            </a:r>
            <a:r>
              <a:rPr lang="en-US" altLang="en-US" sz="3600" b="1" dirty="0" smtClean="0"/>
              <a:t> ) =</a:t>
            </a:r>
            <a:endParaRPr lang="en-US" alt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4513730" y="4474736"/>
            <a:ext cx="689612" cy="584775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 dirty="0" smtClean="0">
                <a:solidFill>
                  <a:srgbClr val="17F93D"/>
                </a:solidFill>
              </a:rPr>
              <a:t>ab</a:t>
            </a:r>
            <a:endParaRPr lang="en-US" altLang="en-US" sz="3200" b="1" dirty="0">
              <a:ln w="19050">
                <a:solidFill>
                  <a:schemeClr val="tx1"/>
                </a:solidFill>
              </a:ln>
              <a:solidFill>
                <a:srgbClr val="FF33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4162" y="4484292"/>
            <a:ext cx="4299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305256" y="4484292"/>
            <a:ext cx="4443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b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5164122" y="4512867"/>
            <a:ext cx="11031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 dirty="0" smtClean="0"/>
              <a:t>+ </a:t>
            </a:r>
            <a:r>
              <a:rPr lang="en-US" altLang="en-US" sz="3200" b="1" dirty="0" smtClean="0">
                <a:ln w="19050">
                  <a:solidFill>
                    <a:schemeClr val="tx1"/>
                  </a:solidFill>
                </a:ln>
                <a:solidFill>
                  <a:srgbClr val="FF3300"/>
                </a:solidFill>
              </a:rPr>
              <a:t>ac</a:t>
            </a:r>
            <a:endParaRPr lang="en-US" altLang="en-US" sz="3200" b="1" dirty="0">
              <a:ln w="19050">
                <a:solidFill>
                  <a:schemeClr val="tx1"/>
                </a:solidFill>
              </a:ln>
              <a:solidFill>
                <a:srgbClr val="FF3300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1554162" y="4484292"/>
            <a:ext cx="4299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3228128" y="4484291"/>
            <a:ext cx="401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 smtClean="0"/>
              <a:t>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73527508"/>
      </p:ext>
    </p:extLst>
  </p:cSld>
  <p:clrMapOvr>
    <a:masterClrMapping/>
  </p:clrMapOvr>
  <p:transition spd="slow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22222E-6 L 0.08473 0.04004 C 0.10261 0.04907 0.12917 0.05393 0.15695 0.05393 C 0.18854 0.05393 0.21389 0.04907 0.23177 0.04004 L 0.31667 2.22222E-6 " pathEditMode="relative" rAng="0" ptsTypes="FffFF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33" y="26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0.07049 0.04004 C 0.08542 0.04907 0.10746 0.05393 0.13055 0.05393 C 0.15694 0.05393 0.17795 0.04907 0.19288 0.04004 L 0.26354 2.22222E-6 " pathEditMode="relative" rAng="0" ptsTypes="FffFF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7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L 0.11441 0.06737 C 0.13872 0.08287 0.17448 0.09144 0.21216 0.09144 C 0.25486 0.09144 0.28907 0.08287 0.3132 0.06737 L 0.42813 -4.44444E-6 " pathEditMode="relative" rAng="0" ptsTypes="FffFF">
                                      <p:cBhvr>
                                        <p:cTn id="38" dur="5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06" y="456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0.07795 0.06342 C 0.09427 0.07778 0.11892 0.08588 0.14427 0.08588 C 0.17343 0.08588 0.19687 0.07778 0.21319 0.06342 L 0.29166 1.11111E-6 " pathEditMode="relative" rAng="0" ptsTypes="FffFF">
                                      <p:cBhvr>
                                        <p:cTn id="4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3" grpId="2"/>
      <p:bldP spid="4" grpId="0"/>
      <p:bldP spid="4" grpId="1"/>
      <p:bldP spid="4" grpId="2"/>
      <p:bldP spid="5" grpId="0"/>
      <p:bldP spid="217" grpId="0"/>
      <p:bldP spid="217" grpId="1"/>
      <p:bldP spid="217" grpId="3"/>
      <p:bldP spid="7" grpId="0"/>
      <p:bldP spid="7" grpId="1"/>
      <p:bldP spid="7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Multiplication: </a:t>
            </a:r>
            <a:br>
              <a:rPr lang="en-US" altLang="en-US" dirty="0" smtClean="0"/>
            </a:br>
            <a:r>
              <a:rPr lang="en-US" altLang="en-US" dirty="0" smtClean="0"/>
              <a:t>The Distributive Property</a:t>
            </a:r>
          </a:p>
        </p:txBody>
      </p:sp>
      <p:sp>
        <p:nvSpPr>
          <p:cNvPr id="8220" name="Line 290"/>
          <p:cNvSpPr>
            <a:spLocks noChangeShapeType="1"/>
          </p:cNvSpPr>
          <p:nvPr/>
        </p:nvSpPr>
        <p:spPr bwMode="auto">
          <a:xfrm>
            <a:off x="4391025" y="-901467"/>
            <a:ext cx="1390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Rectangle 9"/>
          <p:cNvSpPr>
            <a:spLocks noChangeArrowheads="1"/>
          </p:cNvSpPr>
          <p:nvPr/>
        </p:nvSpPr>
        <p:spPr bwMode="auto">
          <a:xfrm>
            <a:off x="555328" y="1582738"/>
            <a:ext cx="29803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b="1" dirty="0" smtClean="0">
                <a:solidFill>
                  <a:srgbClr val="FFFF00"/>
                </a:solidFill>
              </a:rPr>
              <a:t>a</a:t>
            </a:r>
            <a:r>
              <a:rPr lang="en-US" altLang="en-US" sz="3600" b="1" dirty="0" smtClean="0"/>
              <a:t> </a:t>
            </a:r>
            <a:r>
              <a:rPr lang="en-US" altLang="en-US" sz="3600" b="1" dirty="0" smtClean="0"/>
              <a:t>( </a:t>
            </a:r>
            <a:r>
              <a:rPr lang="en-US" altLang="en-US" sz="3600" b="1" dirty="0" smtClean="0">
                <a:solidFill>
                  <a:srgbClr val="002060"/>
                </a:solidFill>
              </a:rPr>
              <a:t>b</a:t>
            </a:r>
            <a:r>
              <a:rPr lang="en-US" altLang="en-US" sz="3600" b="1" dirty="0" smtClean="0"/>
              <a:t> + </a:t>
            </a:r>
            <a:r>
              <a:rPr lang="en-US" altLang="en-US" sz="3600" b="1" dirty="0" smtClean="0">
                <a:solidFill>
                  <a:srgbClr val="C00000"/>
                </a:solidFill>
              </a:rPr>
              <a:t>c</a:t>
            </a:r>
            <a:r>
              <a:rPr lang="en-US" altLang="en-US" sz="3600" b="1" dirty="0" smtClean="0"/>
              <a:t> ) =</a:t>
            </a:r>
            <a:endParaRPr lang="en-US" alt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3701413" y="1661361"/>
            <a:ext cx="689612" cy="584775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 dirty="0" smtClean="0">
                <a:solidFill>
                  <a:srgbClr val="17F93D"/>
                </a:solidFill>
              </a:rPr>
              <a:t>ab</a:t>
            </a:r>
            <a:endParaRPr lang="en-US" altLang="en-US" sz="3200" b="1" dirty="0">
              <a:ln w="19050">
                <a:solidFill>
                  <a:schemeClr val="tx1"/>
                </a:solidFill>
              </a:ln>
              <a:solidFill>
                <a:srgbClr val="FF33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29981" y="1659378"/>
            <a:ext cx="11031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 dirty="0" smtClean="0"/>
              <a:t>+ </a:t>
            </a:r>
            <a:r>
              <a:rPr lang="en-US" altLang="en-US" sz="3200" b="1" dirty="0" smtClean="0">
                <a:ln w="19050">
                  <a:solidFill>
                    <a:schemeClr val="tx1"/>
                  </a:solidFill>
                </a:ln>
                <a:solidFill>
                  <a:srgbClr val="FF3300"/>
                </a:solidFill>
              </a:rPr>
              <a:t>ac</a:t>
            </a:r>
            <a:endParaRPr lang="en-US" altLang="en-US" sz="3200" b="1" dirty="0">
              <a:ln w="19050">
                <a:solidFill>
                  <a:schemeClr val="tx1"/>
                </a:solidFill>
              </a:ln>
              <a:solidFill>
                <a:srgbClr val="FF3300"/>
              </a:solidFill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990600" y="1659378"/>
            <a:ext cx="1933575" cy="998097"/>
          </a:xfrm>
          <a:prstGeom prst="downArrowCallout">
            <a:avLst/>
          </a:prstGeom>
          <a:noFill/>
          <a:ln w="38100" cmpd="sng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60202" y="2745343"/>
            <a:ext cx="5397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Think of this as a bag of groceries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555328" y="1582738"/>
            <a:ext cx="501947" cy="2217737"/>
          </a:xfrm>
          <a:prstGeom prst="downArrowCallout">
            <a:avLst>
              <a:gd name="adj1" fmla="val 42409"/>
              <a:gd name="adj2" fmla="val 50000"/>
              <a:gd name="adj3" fmla="val 25000"/>
              <a:gd name="adj4" fmla="val 34054"/>
            </a:avLst>
          </a:prstGeom>
          <a:noFill/>
          <a:ln w="38100">
            <a:solidFill>
              <a:srgbClr val="F143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5327" y="3907393"/>
            <a:ext cx="4916731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143E5"/>
                </a:solidFill>
              </a:rPr>
              <a:t>Think of this as the number of </a:t>
            </a:r>
          </a:p>
          <a:p>
            <a:pPr algn="ctr"/>
            <a:r>
              <a:rPr lang="en-US" sz="2400" b="1" dirty="0" smtClean="0">
                <a:solidFill>
                  <a:srgbClr val="F143E5"/>
                </a:solidFill>
              </a:rPr>
              <a:t>identical bags of groceries</a:t>
            </a:r>
            <a:endParaRPr lang="en-US" sz="2400" b="1" dirty="0">
              <a:solidFill>
                <a:srgbClr val="F143E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85861"/>
      </p:ext>
    </p:extLst>
  </p:cSld>
  <p:clrMapOvr>
    <a:masterClrMapping/>
  </p:clrMapOvr>
  <p:transition spd="slow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Multiplication: </a:t>
            </a:r>
            <a:br>
              <a:rPr lang="en-US" altLang="en-US" dirty="0" smtClean="0"/>
            </a:br>
            <a:r>
              <a:rPr lang="en-US" altLang="en-US" dirty="0" smtClean="0"/>
              <a:t>The Distributive Property</a:t>
            </a:r>
          </a:p>
        </p:txBody>
      </p:sp>
      <p:sp>
        <p:nvSpPr>
          <p:cNvPr id="8220" name="Line 290"/>
          <p:cNvSpPr>
            <a:spLocks noChangeShapeType="1"/>
          </p:cNvSpPr>
          <p:nvPr/>
        </p:nvSpPr>
        <p:spPr bwMode="auto">
          <a:xfrm>
            <a:off x="4391025" y="-901467"/>
            <a:ext cx="1390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Rectangle 9"/>
          <p:cNvSpPr>
            <a:spLocks noChangeArrowheads="1"/>
          </p:cNvSpPr>
          <p:nvPr/>
        </p:nvSpPr>
        <p:spPr bwMode="auto">
          <a:xfrm>
            <a:off x="555328" y="1582738"/>
            <a:ext cx="35846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b="1" dirty="0" smtClean="0">
                <a:solidFill>
                  <a:srgbClr val="FFFF00"/>
                </a:solidFill>
              </a:rPr>
              <a:t>3</a:t>
            </a:r>
            <a:r>
              <a:rPr lang="en-US" altLang="en-US" sz="3600" b="1" dirty="0" smtClean="0"/>
              <a:t> </a:t>
            </a:r>
            <a:r>
              <a:rPr lang="en-US" altLang="en-US" sz="3600" b="1" dirty="0" smtClean="0"/>
              <a:t>( </a:t>
            </a:r>
            <a:r>
              <a:rPr lang="en-US" altLang="en-US" sz="3600" b="1" dirty="0" smtClean="0">
                <a:solidFill>
                  <a:srgbClr val="002060"/>
                </a:solidFill>
              </a:rPr>
              <a:t>2b</a:t>
            </a:r>
            <a:r>
              <a:rPr lang="en-US" altLang="en-US" sz="3600" b="1" dirty="0" smtClean="0"/>
              <a:t> </a:t>
            </a:r>
            <a:r>
              <a:rPr lang="en-US" altLang="en-US" sz="3600" b="1" dirty="0" smtClean="0"/>
              <a:t>+ </a:t>
            </a:r>
            <a:r>
              <a:rPr lang="en-US" altLang="en-US" sz="3600" b="1" dirty="0" smtClean="0"/>
              <a:t>1</a:t>
            </a:r>
            <a:r>
              <a:rPr lang="en-US" altLang="en-US" sz="3600" b="1" dirty="0" smtClean="0">
                <a:solidFill>
                  <a:srgbClr val="C00000"/>
                </a:solidFill>
              </a:rPr>
              <a:t>c</a:t>
            </a:r>
            <a:r>
              <a:rPr lang="en-US" altLang="en-US" sz="3600" b="1" dirty="0" smtClean="0"/>
              <a:t> </a:t>
            </a:r>
            <a:r>
              <a:rPr lang="en-US" altLang="en-US" sz="3600" b="1" dirty="0" smtClean="0"/>
              <a:t>) =</a:t>
            </a:r>
            <a:endParaRPr lang="en-US" altLang="en-US" sz="3600" b="1" dirty="0"/>
          </a:p>
        </p:txBody>
      </p:sp>
      <p:sp>
        <p:nvSpPr>
          <p:cNvPr id="6" name="Down Arrow Callout 5"/>
          <p:cNvSpPr/>
          <p:nvPr/>
        </p:nvSpPr>
        <p:spPr>
          <a:xfrm>
            <a:off x="990600" y="1659378"/>
            <a:ext cx="2571750" cy="998097"/>
          </a:xfrm>
          <a:prstGeom prst="downArrowCallout">
            <a:avLst/>
          </a:prstGeom>
          <a:noFill/>
          <a:ln w="38100" cmpd="sng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60202" y="2745343"/>
            <a:ext cx="72138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Think of this as a bag of groceries containing 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2 bananas and 1 box of cookies.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555328" y="1582738"/>
            <a:ext cx="501947" cy="2217737"/>
          </a:xfrm>
          <a:prstGeom prst="downArrowCallout">
            <a:avLst>
              <a:gd name="adj1" fmla="val 42409"/>
              <a:gd name="adj2" fmla="val 50000"/>
              <a:gd name="adj3" fmla="val 25000"/>
              <a:gd name="adj4" fmla="val 34054"/>
            </a:avLst>
          </a:prstGeom>
          <a:noFill/>
          <a:ln w="38100">
            <a:solidFill>
              <a:srgbClr val="F143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8752" y="3907393"/>
            <a:ext cx="4249881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143E5"/>
                </a:solidFill>
              </a:rPr>
              <a:t>Think of this as 3</a:t>
            </a:r>
          </a:p>
          <a:p>
            <a:pPr algn="ctr"/>
            <a:r>
              <a:rPr lang="en-US" sz="2400" b="1" dirty="0" smtClean="0">
                <a:solidFill>
                  <a:srgbClr val="F143E5"/>
                </a:solidFill>
              </a:rPr>
              <a:t>identical bags of groceries</a:t>
            </a:r>
            <a:endParaRPr lang="en-US" sz="2400" b="1" dirty="0">
              <a:solidFill>
                <a:srgbClr val="F143E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1765" y="4869418"/>
            <a:ext cx="8535509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143E5"/>
                </a:solidFill>
              </a:rPr>
              <a:t>So…when you get home, you dump the bags out on your counter</a:t>
            </a:r>
            <a:endParaRPr lang="en-US" sz="2400" b="1" dirty="0">
              <a:solidFill>
                <a:srgbClr val="F143E5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64750" y="3264902"/>
            <a:ext cx="2241319" cy="584775"/>
          </a:xfrm>
          <a:prstGeom prst="rect">
            <a:avLst/>
          </a:prstGeom>
          <a:solidFill>
            <a:schemeClr val="accent4">
              <a:lumMod val="1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  2b</a:t>
            </a:r>
            <a:r>
              <a:rPr lang="en-US" altLang="en-US" sz="3200" b="1" dirty="0" smtClean="0"/>
              <a:t> </a:t>
            </a:r>
            <a:r>
              <a:rPr lang="en-US" altLang="en-US" sz="3200" b="1" dirty="0"/>
              <a:t>+ 1</a:t>
            </a:r>
            <a:r>
              <a:rPr lang="en-US" altLang="en-US" sz="3200" b="1" dirty="0">
                <a:solidFill>
                  <a:srgbClr val="C00000"/>
                </a:solidFill>
              </a:rPr>
              <a:t>c</a:t>
            </a:r>
            <a:r>
              <a:rPr lang="en-US" altLang="en-US" sz="3200" b="1" dirty="0"/>
              <a:t> 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6364750" y="3800475"/>
            <a:ext cx="2241319" cy="584775"/>
          </a:xfrm>
          <a:prstGeom prst="rect">
            <a:avLst/>
          </a:prstGeom>
          <a:solidFill>
            <a:schemeClr val="accent4">
              <a:lumMod val="1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  2b</a:t>
            </a:r>
            <a:r>
              <a:rPr lang="en-US" altLang="en-US" sz="3200" b="1" dirty="0" smtClean="0"/>
              <a:t> </a:t>
            </a:r>
            <a:r>
              <a:rPr lang="en-US" altLang="en-US" sz="3200" b="1" dirty="0"/>
              <a:t>+ 1</a:t>
            </a:r>
            <a:r>
              <a:rPr lang="en-US" altLang="en-US" sz="3200" b="1" dirty="0">
                <a:solidFill>
                  <a:srgbClr val="C00000"/>
                </a:solidFill>
              </a:rPr>
              <a:t>c</a:t>
            </a:r>
            <a:r>
              <a:rPr lang="en-US" altLang="en-US" sz="3200" b="1" dirty="0"/>
              <a:t> 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6364750" y="4376557"/>
            <a:ext cx="2217274" cy="584775"/>
          </a:xfrm>
          <a:prstGeom prst="rect">
            <a:avLst/>
          </a:prstGeom>
          <a:solidFill>
            <a:schemeClr val="accent4">
              <a:lumMod val="1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+2b</a:t>
            </a:r>
            <a:r>
              <a:rPr lang="en-US" altLang="en-US" sz="3200" b="1" dirty="0" smtClean="0"/>
              <a:t> </a:t>
            </a:r>
            <a:r>
              <a:rPr lang="en-US" altLang="en-US" sz="3200" b="1" dirty="0"/>
              <a:t>+ 1</a:t>
            </a:r>
            <a:r>
              <a:rPr lang="en-US" altLang="en-US" sz="3200" b="1" dirty="0">
                <a:solidFill>
                  <a:srgbClr val="C00000"/>
                </a:solidFill>
              </a:rPr>
              <a:t>c</a:t>
            </a:r>
            <a:r>
              <a:rPr lang="en-US" altLang="en-US" sz="3200" b="1" dirty="0"/>
              <a:t> 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6364751" y="4967941"/>
            <a:ext cx="2195190" cy="584775"/>
          </a:xfrm>
          <a:prstGeom prst="rect">
            <a:avLst/>
          </a:prstGeom>
          <a:solidFill>
            <a:schemeClr val="accent4">
              <a:lumMod val="1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en-US" sz="32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  6b</a:t>
            </a:r>
            <a:r>
              <a:rPr lang="en-US" altLang="en-US" sz="3200" b="1" dirty="0" smtClean="0"/>
              <a:t> </a:t>
            </a:r>
            <a:r>
              <a:rPr lang="en-US" altLang="en-US" sz="3200" b="1" dirty="0"/>
              <a:t>+ </a:t>
            </a:r>
            <a:r>
              <a:rPr lang="en-US" altLang="en-US" sz="3200" b="1" dirty="0" smtClean="0"/>
              <a:t>3</a:t>
            </a:r>
            <a:r>
              <a:rPr lang="en-US" altLang="en-US" sz="3200" b="1" dirty="0" smtClean="0">
                <a:solidFill>
                  <a:srgbClr val="C00000"/>
                </a:solidFill>
              </a:rPr>
              <a:t>c</a:t>
            </a:r>
            <a:r>
              <a:rPr lang="en-US" altLang="en-US" sz="3200" b="1" dirty="0" smtClean="0"/>
              <a:t> </a:t>
            </a: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364750" y="4961332"/>
            <a:ext cx="2312524" cy="660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30349"/>
      </p:ext>
    </p:extLst>
  </p:cSld>
  <p:clrMapOvr>
    <a:masterClrMapping/>
  </p:clrMapOvr>
  <p:transition spd="slow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 animBg="1"/>
      <p:bldP spid="3" grpId="0" animBg="1"/>
      <p:bldP spid="14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Slit">
  <a:themeElements>
    <a:clrScheme name="Slit 5">
      <a:dk1>
        <a:srgbClr val="008885"/>
      </a:dk1>
      <a:lt1>
        <a:srgbClr val="FFFFFF"/>
      </a:lt1>
      <a:dk2>
        <a:srgbClr val="007572"/>
      </a:dk2>
      <a:lt2>
        <a:srgbClr val="FFFF99"/>
      </a:lt2>
      <a:accent1>
        <a:srgbClr val="33CCCC"/>
      </a:accent1>
      <a:accent2>
        <a:srgbClr val="6D6FC7"/>
      </a:accent2>
      <a:accent3>
        <a:srgbClr val="AABDBC"/>
      </a:accent3>
      <a:accent4>
        <a:srgbClr val="DADADA"/>
      </a:accent4>
      <a:accent5>
        <a:srgbClr val="ADE2E2"/>
      </a:accent5>
      <a:accent6>
        <a:srgbClr val="6264B4"/>
      </a:accent6>
      <a:hlink>
        <a:srgbClr val="FFFFCC"/>
      </a:hlink>
      <a:folHlink>
        <a:srgbClr val="00FF00"/>
      </a:folHlink>
    </a:clrScheme>
    <a:fontScheme name="Slit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FFFA21471F37419EE78A88AF620D2B" ma:contentTypeVersion="0" ma:contentTypeDescription="Create a new document." ma:contentTypeScope="" ma:versionID="8bad8306312eed4cc5b750bb6458f34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92b6eb255dea0850dac5d177a10c97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DD852C-4DE8-4CD6-B4A1-96A97C89D021}">
  <ds:schemaRefs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1B244B4-3187-45A1-AC17-4910833ED9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9C81D56-389D-40F3-83AB-1BA336CAB6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1290</TotalTime>
  <Words>700</Words>
  <Application>Microsoft Office PowerPoint</Application>
  <PresentationFormat>On-screen Show (4:3)</PresentationFormat>
  <Paragraphs>221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Slit</vt:lpstr>
      <vt:lpstr>Multiplication: Area Model</vt:lpstr>
      <vt:lpstr>Multiplication: Area Model</vt:lpstr>
      <vt:lpstr>Multiplication: Area Model</vt:lpstr>
      <vt:lpstr>Multiplication: Area Model</vt:lpstr>
      <vt:lpstr>Multiplication: Area Model</vt:lpstr>
      <vt:lpstr>Multiplication: Area Model</vt:lpstr>
      <vt:lpstr>Multiplication:  The Distributive Property</vt:lpstr>
      <vt:lpstr>Multiplication:  The Distributive Property</vt:lpstr>
      <vt:lpstr>Multiplication:  The Distributive Property</vt:lpstr>
      <vt:lpstr>Multiplication:  The Distributive Property</vt:lpstr>
      <vt:lpstr>Multiplication:  The Distributive Property a ( b + c ) = ab + ac </vt:lpstr>
      <vt:lpstr>Multiplication:  The Distributive Property a ( b + c ) = ab + ac </vt:lpstr>
      <vt:lpstr>Distributive Property Power a ( b + c ) = ab + ac</vt:lpstr>
      <vt:lpstr>Distributive Property Power a ( b + c ) = ab + ac</vt:lpstr>
      <vt:lpstr>Distributive Property Power a ( b + c ) = ab + ac</vt:lpstr>
      <vt:lpstr>Distributive Property Power a ( b + c ) = ab + ac</vt:lpstr>
      <vt:lpstr>Distributive Property Power a ( b + c ) = ab + ac 5 x 8  =</vt:lpstr>
      <vt:lpstr>Distributive Property Power a ( b + c ) = ab + ac</vt:lpstr>
      <vt:lpstr>Distributive Property Power a ( b + c ) = ab + ac</vt:lpstr>
      <vt:lpstr>Distributive Property Power a ( b + c ) = ab + ac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distributiveProperty</dc:title>
  <dc:creator>Mike</dc:creator>
  <cp:lastModifiedBy>Windows User</cp:lastModifiedBy>
  <cp:revision>35</cp:revision>
  <dcterms:created xsi:type="dcterms:W3CDTF">2011-08-15T20:40:48Z</dcterms:created>
  <dcterms:modified xsi:type="dcterms:W3CDTF">2014-09-29T12:44:40Z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0x0101006EFFFA21471F37419EE78A88AF620D2B</vt:lpwstr>
  </property>
  <property fmtid="{D5CDD505-2E9C-101B-9397-08002B2CF9AE}" pid="3" name="IsMyDocuments">
    <vt:bool>true</vt:bool>
  </property>
</Properties>
</file>